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4"/>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9144000" cy="6858000" type="screen4x3"/>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1pPr>
    <a:lvl2pPr marL="0" marR="0" indent="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2pPr>
    <a:lvl3pPr marL="0" marR="0" indent="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3pPr>
    <a:lvl4pPr marL="0" marR="0" indent="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4pPr>
    <a:lvl5pPr marL="0" marR="0" indent="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5pPr>
    <a:lvl6pPr marL="0" marR="0" indent="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6pPr>
    <a:lvl7pPr marL="0" marR="0" indent="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7pPr>
    <a:lvl8pPr marL="0" marR="0" indent="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8pPr>
    <a:lvl9pPr marL="0" marR="0" indent="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aj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FD7E7"/>
          </a:solidFill>
        </a:fill>
      </a:tcStyle>
    </a:wholeTbl>
    <a:band2H>
      <a:tcTxStyle/>
      <a:tcStyle>
        <a:tcBdr/>
        <a:fill>
          <a:solidFill>
            <a:srgbClr val="E8ECF4"/>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FD7E7"/>
          </a:solidFill>
        </a:fill>
      </a:tcStyle>
    </a:wholeTbl>
    <a:band2H>
      <a:tcTxStyle/>
      <a:tcStyle>
        <a:tcBdr/>
        <a:fill>
          <a:solidFill>
            <a:srgbClr val="E8ECF4"/>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EEE7283C-3CF3-47DC-8721-378D4A62B22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EE7D0"/>
          </a:solidFill>
        </a:fill>
      </a:tcStyle>
    </a:wholeTbl>
    <a:band2H>
      <a:tcTxStyle/>
      <a:tcStyle>
        <a:tcBdr/>
        <a:fill>
          <a:solidFill>
            <a:srgbClr val="EFF3E9"/>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CF821DB8-F4EB-4A41-A1BA-3FCAFE7338EE}"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FCDCCE"/>
          </a:solidFill>
        </a:fill>
      </a:tcStyle>
    </a:wholeTbl>
    <a:band2H>
      <a:tcTxStyle/>
      <a:tcStyle>
        <a:tcBdr/>
        <a:fill>
          <a:solidFill>
            <a:srgbClr val="FDEEE8"/>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33BA23B1-9221-436E-865A-0063620EA4FD}" styleName="">
    <a:tblBg/>
    <a:wholeTbl>
      <a:tcTxStyle b="off" i="off">
        <a:fontRef idx="min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in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in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2708684C-4D16-4618-839F-0558EEFCDFE6}"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a:tcStyle>
        <a:tcBdr/>
        <a:fill>
          <a:solidFill>
            <a:srgbClr val="E6E6E6"/>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70" d="100"/>
          <a:sy n="70" d="100"/>
        </p:scale>
        <p:origin x="-1810" y="-40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28" name="Shape 128"/>
          <p:cNvSpPr>
            <a:spLocks noGrp="1" noRot="1" noChangeAspect="1"/>
          </p:cNvSpPr>
          <p:nvPr>
            <p:ph type="sldImg"/>
          </p:nvPr>
        </p:nvSpPr>
        <p:spPr>
          <a:xfrm>
            <a:off x="1143000" y="685800"/>
            <a:ext cx="4572000" cy="3429000"/>
          </a:xfrm>
          <a:prstGeom prst="rect">
            <a:avLst/>
          </a:prstGeom>
        </p:spPr>
        <p:txBody>
          <a:bodyPr/>
          <a:lstStyle/>
          <a:p>
            <a:endParaRPr/>
          </a:p>
        </p:txBody>
      </p:sp>
      <p:sp>
        <p:nvSpPr>
          <p:cNvPr id="129" name="Shape 129"/>
          <p:cNvSpPr>
            <a:spLocks noGrp="1"/>
          </p:cNvSpPr>
          <p:nvPr>
            <p:ph type="body" sz="quarter" idx="1"/>
          </p:nvPr>
        </p:nvSpPr>
        <p:spPr>
          <a:xfrm>
            <a:off x="914400" y="4343400"/>
            <a:ext cx="5029200" cy="4114800"/>
          </a:xfrm>
          <a:prstGeom prst="rect">
            <a:avLst/>
          </a:prstGeom>
        </p:spPr>
        <p:txBody>
          <a:bodyPr/>
          <a:lstStyle/>
          <a:p>
            <a:endParaRPr/>
          </a:p>
        </p:txBody>
      </p:sp>
    </p:spTree>
    <p:extLst>
      <p:ext uri="{BB962C8B-B14F-4D97-AF65-F5344CB8AC3E}">
        <p14:creationId xmlns:p14="http://schemas.microsoft.com/office/powerpoint/2010/main" val="1944018962"/>
      </p:ext>
    </p:extLst>
  </p:cSld>
  <p:clrMap bg1="lt1" tx1="dk1" bg2="lt2" tx2="dk2" accent1="accent1" accent2="accent2" accent3="accent3" accent4="accent4" accent5="accent5" accent6="accent6" hlink="hlink" folHlink="folHlink"/>
  <p:notesStyle>
    <a:lvl1pPr latinLnBrk="0">
      <a:defRPr sz="1200">
        <a:latin typeface="+mj-lt"/>
        <a:ea typeface="+mj-ea"/>
        <a:cs typeface="+mj-cs"/>
        <a:sym typeface="Calibri"/>
      </a:defRPr>
    </a:lvl1pPr>
    <a:lvl2pPr indent="228600" latinLnBrk="0">
      <a:defRPr sz="1200">
        <a:latin typeface="+mj-lt"/>
        <a:ea typeface="+mj-ea"/>
        <a:cs typeface="+mj-cs"/>
        <a:sym typeface="Calibri"/>
      </a:defRPr>
    </a:lvl2pPr>
    <a:lvl3pPr indent="457200" latinLnBrk="0">
      <a:defRPr sz="1200">
        <a:latin typeface="+mj-lt"/>
        <a:ea typeface="+mj-ea"/>
        <a:cs typeface="+mj-cs"/>
        <a:sym typeface="Calibri"/>
      </a:defRPr>
    </a:lvl3pPr>
    <a:lvl4pPr indent="685800" latinLnBrk="0">
      <a:defRPr sz="1200">
        <a:latin typeface="+mj-lt"/>
        <a:ea typeface="+mj-ea"/>
        <a:cs typeface="+mj-cs"/>
        <a:sym typeface="Calibri"/>
      </a:defRPr>
    </a:lvl4pPr>
    <a:lvl5pPr indent="914400" latinLnBrk="0">
      <a:defRPr sz="1200">
        <a:latin typeface="+mj-lt"/>
        <a:ea typeface="+mj-ea"/>
        <a:cs typeface="+mj-cs"/>
        <a:sym typeface="Calibri"/>
      </a:defRPr>
    </a:lvl5pPr>
    <a:lvl6pPr indent="1143000" latinLnBrk="0">
      <a:defRPr sz="1200">
        <a:latin typeface="+mj-lt"/>
        <a:ea typeface="+mj-ea"/>
        <a:cs typeface="+mj-cs"/>
        <a:sym typeface="Calibri"/>
      </a:defRPr>
    </a:lvl6pPr>
    <a:lvl7pPr indent="1371600" latinLnBrk="0">
      <a:defRPr sz="1200">
        <a:latin typeface="+mj-lt"/>
        <a:ea typeface="+mj-ea"/>
        <a:cs typeface="+mj-cs"/>
        <a:sym typeface="Calibri"/>
      </a:defRPr>
    </a:lvl7pPr>
    <a:lvl8pPr indent="1600200" latinLnBrk="0">
      <a:defRPr sz="1200">
        <a:latin typeface="+mj-lt"/>
        <a:ea typeface="+mj-ea"/>
        <a:cs typeface="+mj-cs"/>
        <a:sym typeface="Calibri"/>
      </a:defRPr>
    </a:lvl8pPr>
    <a:lvl9pPr indent="1828800" latinLnBrk="0">
      <a:defRPr sz="1200">
        <a:latin typeface="+mj-lt"/>
        <a:ea typeface="+mj-ea"/>
        <a:cs typeface="+mj-cs"/>
        <a:sym typeface="Calibri"/>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Slide">
    <p:bg>
      <p:bgPr>
        <a:blipFill rotWithShape="1">
          <a:blip r:embed="rId2"/>
          <a:srcRect/>
          <a:stretch>
            <a:fillRect/>
          </a:stretch>
        </a:blipFill>
        <a:effectLst/>
      </p:bgPr>
    </p:bg>
    <p:spTree>
      <p:nvGrpSpPr>
        <p:cNvPr id="1" name=""/>
        <p:cNvGrpSpPr/>
        <p:nvPr/>
      </p:nvGrpSpPr>
      <p:grpSpPr>
        <a:xfrm>
          <a:off x="0" y="0"/>
          <a:ext cx="0" cy="0"/>
          <a:chOff x="0" y="0"/>
          <a:chExt cx="0" cy="0"/>
        </a:xfrm>
      </p:grpSpPr>
      <p:sp>
        <p:nvSpPr>
          <p:cNvPr id="14" name="Title Text"/>
          <p:cNvSpPr txBox="1">
            <a:spLocks noGrp="1"/>
          </p:cNvSpPr>
          <p:nvPr>
            <p:ph type="title"/>
          </p:nvPr>
        </p:nvSpPr>
        <p:spPr>
          <a:xfrm>
            <a:off x="685800" y="2130425"/>
            <a:ext cx="7772400" cy="1470025"/>
          </a:xfrm>
          <a:prstGeom prst="rect">
            <a:avLst/>
          </a:prstGeom>
        </p:spPr>
        <p:txBody>
          <a:bodyPr/>
          <a:lstStyle/>
          <a:p>
            <a:r>
              <a:t>Title Text</a:t>
            </a:r>
          </a:p>
        </p:txBody>
      </p:sp>
      <p:sp>
        <p:nvSpPr>
          <p:cNvPr id="15" name="Body Level One…"/>
          <p:cNvSpPr txBox="1">
            <a:spLocks noGrp="1"/>
          </p:cNvSpPr>
          <p:nvPr>
            <p:ph type="body" sz="quarter" idx="1"/>
          </p:nvPr>
        </p:nvSpPr>
        <p:spPr>
          <a:xfrm>
            <a:off x="709470" y="3886200"/>
            <a:ext cx="6400802" cy="1752600"/>
          </a:xfrm>
          <a:prstGeom prst="rect">
            <a:avLst/>
          </a:prstGeom>
        </p:spPr>
        <p:txBody>
          <a:bodyPr/>
          <a:lstStyle>
            <a:lvl1pPr marL="0" indent="0">
              <a:buSzTx/>
              <a:buFontTx/>
              <a:buNone/>
              <a:defRPr sz="3000"/>
            </a:lvl1pPr>
            <a:lvl2pPr marL="0" indent="0">
              <a:buSzTx/>
              <a:buFontTx/>
              <a:buNone/>
              <a:defRPr sz="3000"/>
            </a:lvl2pPr>
            <a:lvl3pPr marL="0" indent="0">
              <a:buSzTx/>
              <a:buFontTx/>
              <a:buNone/>
              <a:defRPr sz="3000"/>
            </a:lvl3pPr>
            <a:lvl4pPr marL="0" indent="0">
              <a:buSzTx/>
              <a:buFontTx/>
              <a:buNone/>
              <a:defRPr sz="3000"/>
            </a:lvl4pPr>
            <a:lvl5pPr marL="0" indent="0">
              <a:buSzTx/>
              <a:buFontTx/>
              <a:buNone/>
              <a:defRPr sz="3000"/>
            </a:lvl5pPr>
          </a:lstStyle>
          <a:p>
            <a:r>
              <a:t>Body Level One</a:t>
            </a:r>
          </a:p>
          <a:p>
            <a:pPr lvl="1"/>
            <a:r>
              <a:t>Body Level Two</a:t>
            </a:r>
          </a:p>
          <a:p>
            <a:pPr lvl="2"/>
            <a:r>
              <a:t>Body Level Three</a:t>
            </a:r>
          </a:p>
          <a:p>
            <a:pPr lvl="3"/>
            <a:r>
              <a:t>Body Level Four</a:t>
            </a:r>
          </a:p>
          <a:p>
            <a:pPr lvl="4"/>
            <a:r>
              <a:t>Body Level Five</a:t>
            </a:r>
          </a:p>
        </p:txBody>
      </p:sp>
      <p:sp>
        <p:nvSpPr>
          <p:cNvPr id="16" name="TextBox 6"/>
          <p:cNvSpPr txBox="1"/>
          <p:nvPr/>
        </p:nvSpPr>
        <p:spPr>
          <a:xfrm>
            <a:off x="1953423" y="6330951"/>
            <a:ext cx="1053050" cy="2184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lvl1pPr marL="36000" indent="-61200">
              <a:buSzPct val="100000"/>
              <a:buFont typeface="Arial"/>
              <a:buChar char="•"/>
              <a:defRPr sz="800">
                <a:solidFill>
                  <a:srgbClr val="787D94"/>
                </a:solidFill>
                <a:latin typeface="Ubuntu Light"/>
                <a:ea typeface="Ubuntu Light"/>
                <a:cs typeface="Ubuntu Light"/>
                <a:sym typeface="Ubuntu Light"/>
              </a:defRPr>
            </a:lvl1pPr>
          </a:lstStyle>
          <a:p>
            <a:r>
              <a:t>Bangalore</a:t>
            </a:r>
          </a:p>
        </p:txBody>
      </p:sp>
      <p:sp>
        <p:nvSpPr>
          <p:cNvPr id="17"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tx">
  <p:cSld name="Title Slide">
    <p:bg>
      <p:bgPr>
        <a:blipFill rotWithShape="1">
          <a:blip r:embed="rId2"/>
          <a:srcRect/>
          <a:stretch>
            <a:fillRect/>
          </a:stretch>
        </a:blipFill>
        <a:effectLst/>
      </p:bgPr>
    </p:bg>
    <p:spTree>
      <p:nvGrpSpPr>
        <p:cNvPr id="1" name=""/>
        <p:cNvGrpSpPr/>
        <p:nvPr/>
      </p:nvGrpSpPr>
      <p:grpSpPr>
        <a:xfrm>
          <a:off x="0" y="0"/>
          <a:ext cx="0" cy="0"/>
          <a:chOff x="0" y="0"/>
          <a:chExt cx="0" cy="0"/>
        </a:xfrm>
      </p:grpSpPr>
      <p:sp>
        <p:nvSpPr>
          <p:cNvPr id="96" name="Title Text"/>
          <p:cNvSpPr txBox="1">
            <a:spLocks noGrp="1"/>
          </p:cNvSpPr>
          <p:nvPr>
            <p:ph type="title"/>
          </p:nvPr>
        </p:nvSpPr>
        <p:spPr>
          <a:xfrm>
            <a:off x="1143000" y="1628799"/>
            <a:ext cx="6858000" cy="1881166"/>
          </a:xfrm>
          <a:prstGeom prst="rect">
            <a:avLst/>
          </a:prstGeom>
        </p:spPr>
        <p:txBody>
          <a:bodyPr anchor="b"/>
          <a:lstStyle>
            <a:lvl1pPr algn="ctr" defTabSz="914400">
              <a:lnSpc>
                <a:spcPct val="90000"/>
              </a:lnSpc>
              <a:defRPr sz="6000"/>
            </a:lvl1pPr>
          </a:lstStyle>
          <a:p>
            <a:r>
              <a:t>Title Text</a:t>
            </a:r>
          </a:p>
        </p:txBody>
      </p:sp>
      <p:sp>
        <p:nvSpPr>
          <p:cNvPr id="97" name="Body Level One…"/>
          <p:cNvSpPr txBox="1">
            <a:spLocks noGrp="1"/>
          </p:cNvSpPr>
          <p:nvPr>
            <p:ph type="body" sz="quarter" idx="1"/>
          </p:nvPr>
        </p:nvSpPr>
        <p:spPr>
          <a:xfrm>
            <a:off x="1143000" y="3602037"/>
            <a:ext cx="6858000" cy="1655765"/>
          </a:xfrm>
          <a:prstGeom prst="rect">
            <a:avLst/>
          </a:prstGeom>
        </p:spPr>
        <p:txBody>
          <a:bodyPr/>
          <a:lstStyle>
            <a:lvl1pPr marL="0" indent="0" algn="ctr" defTabSz="914400">
              <a:lnSpc>
                <a:spcPct val="90000"/>
              </a:lnSpc>
              <a:spcBef>
                <a:spcPts val="1000"/>
              </a:spcBef>
              <a:buSzTx/>
              <a:buFontTx/>
              <a:buNone/>
              <a:defRPr sz="2400"/>
            </a:lvl1pPr>
            <a:lvl2pPr marL="0" indent="0" algn="ctr" defTabSz="914400">
              <a:lnSpc>
                <a:spcPct val="90000"/>
              </a:lnSpc>
              <a:spcBef>
                <a:spcPts val="1000"/>
              </a:spcBef>
              <a:buSzTx/>
              <a:buFontTx/>
              <a:buNone/>
              <a:defRPr sz="2400"/>
            </a:lvl2pPr>
            <a:lvl3pPr marL="0" indent="0" algn="ctr" defTabSz="914400">
              <a:lnSpc>
                <a:spcPct val="90000"/>
              </a:lnSpc>
              <a:spcBef>
                <a:spcPts val="1000"/>
              </a:spcBef>
              <a:buSzTx/>
              <a:buFontTx/>
              <a:buNone/>
              <a:defRPr sz="2400"/>
            </a:lvl3pPr>
            <a:lvl4pPr marL="0" indent="0" algn="ctr" defTabSz="914400">
              <a:lnSpc>
                <a:spcPct val="90000"/>
              </a:lnSpc>
              <a:spcBef>
                <a:spcPts val="1000"/>
              </a:spcBef>
              <a:buSzTx/>
              <a:buFontTx/>
              <a:buNone/>
              <a:defRPr sz="2400"/>
            </a:lvl4pPr>
            <a:lvl5pPr marL="0" indent="0" algn="ctr" defTabSz="914400">
              <a:lnSpc>
                <a:spcPct val="90000"/>
              </a:lnSpc>
              <a:spcBef>
                <a:spcPts val="1000"/>
              </a:spcBef>
              <a:buSzTx/>
              <a:buFontTx/>
              <a:buNone/>
              <a:defRPr sz="2400"/>
            </a:lvl5pPr>
          </a:lstStyle>
          <a:p>
            <a:r>
              <a:t>Body Level One</a:t>
            </a:r>
          </a:p>
          <a:p>
            <a:pPr lvl="1"/>
            <a:r>
              <a:t>Body Level Two</a:t>
            </a:r>
          </a:p>
          <a:p>
            <a:pPr lvl="2"/>
            <a:r>
              <a:t>Body Level Three</a:t>
            </a:r>
          </a:p>
          <a:p>
            <a:pPr lvl="3"/>
            <a:r>
              <a:t>Body Level Four</a:t>
            </a:r>
          </a:p>
          <a:p>
            <a:pPr lvl="4"/>
            <a:r>
              <a:t>Body Level Five</a:t>
            </a:r>
          </a:p>
        </p:txBody>
      </p:sp>
      <p:sp>
        <p:nvSpPr>
          <p:cNvPr id="98" name="Slide Number"/>
          <p:cNvSpPr txBox="1">
            <a:spLocks noGrp="1"/>
          </p:cNvSpPr>
          <p:nvPr>
            <p:ph type="sldNum" sz="quarter" idx="2"/>
          </p:nvPr>
        </p:nvSpPr>
        <p:spPr>
          <a:xfrm>
            <a:off x="8256731" y="6414762"/>
            <a:ext cx="258620" cy="2483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tx">
  <p:cSld name="Section Header">
    <p:bg>
      <p:bgPr>
        <a:blipFill rotWithShape="1">
          <a:blip r:embed="rId2"/>
          <a:srcRect/>
          <a:stretch>
            <a:fillRect/>
          </a:stretch>
        </a:blipFill>
        <a:effectLst/>
      </p:bgPr>
    </p:bg>
    <p:spTree>
      <p:nvGrpSpPr>
        <p:cNvPr id="1" name=""/>
        <p:cNvGrpSpPr/>
        <p:nvPr/>
      </p:nvGrpSpPr>
      <p:grpSpPr>
        <a:xfrm>
          <a:off x="0" y="0"/>
          <a:ext cx="0" cy="0"/>
          <a:chOff x="0" y="0"/>
          <a:chExt cx="0" cy="0"/>
        </a:xfrm>
      </p:grpSpPr>
      <p:sp>
        <p:nvSpPr>
          <p:cNvPr id="105" name="Title Text"/>
          <p:cNvSpPr txBox="1">
            <a:spLocks noGrp="1"/>
          </p:cNvSpPr>
          <p:nvPr>
            <p:ph type="title"/>
          </p:nvPr>
        </p:nvSpPr>
        <p:spPr>
          <a:xfrm>
            <a:off x="4427982" y="1772816"/>
            <a:ext cx="4730678" cy="1368152"/>
          </a:xfrm>
          <a:prstGeom prst="rect">
            <a:avLst/>
          </a:prstGeom>
        </p:spPr>
        <p:txBody>
          <a:bodyPr anchor="b"/>
          <a:lstStyle>
            <a:lvl1pPr defTabSz="914400">
              <a:lnSpc>
                <a:spcPct val="90000"/>
              </a:lnSpc>
              <a:defRPr sz="4500"/>
            </a:lvl1pPr>
          </a:lstStyle>
          <a:p>
            <a:r>
              <a:t>Title Text</a:t>
            </a:r>
          </a:p>
        </p:txBody>
      </p:sp>
      <p:sp>
        <p:nvSpPr>
          <p:cNvPr id="106" name="Body Level One…"/>
          <p:cNvSpPr txBox="1">
            <a:spLocks noGrp="1"/>
          </p:cNvSpPr>
          <p:nvPr>
            <p:ph type="body" sz="quarter" idx="1"/>
          </p:nvPr>
        </p:nvSpPr>
        <p:spPr>
          <a:xfrm>
            <a:off x="4436102" y="3140966"/>
            <a:ext cx="4812208" cy="495725"/>
          </a:xfrm>
          <a:prstGeom prst="rect">
            <a:avLst/>
          </a:prstGeom>
        </p:spPr>
        <p:txBody>
          <a:bodyPr/>
          <a:lstStyle>
            <a:lvl1pPr marL="0" indent="0" defTabSz="914400">
              <a:lnSpc>
                <a:spcPct val="90000"/>
              </a:lnSpc>
              <a:spcBef>
                <a:spcPts val="1000"/>
              </a:spcBef>
              <a:buSzTx/>
              <a:buFontTx/>
              <a:buNone/>
              <a:defRPr sz="2400">
                <a:solidFill>
                  <a:srgbClr val="888888"/>
                </a:solidFill>
              </a:defRPr>
            </a:lvl1pPr>
            <a:lvl2pPr marL="0" indent="0" defTabSz="914400">
              <a:lnSpc>
                <a:spcPct val="90000"/>
              </a:lnSpc>
              <a:spcBef>
                <a:spcPts val="1000"/>
              </a:spcBef>
              <a:buSzTx/>
              <a:buFontTx/>
              <a:buNone/>
              <a:defRPr sz="2400">
                <a:solidFill>
                  <a:srgbClr val="888888"/>
                </a:solidFill>
              </a:defRPr>
            </a:lvl2pPr>
            <a:lvl3pPr marL="0" indent="0" defTabSz="914400">
              <a:lnSpc>
                <a:spcPct val="90000"/>
              </a:lnSpc>
              <a:spcBef>
                <a:spcPts val="1000"/>
              </a:spcBef>
              <a:buSzTx/>
              <a:buFontTx/>
              <a:buNone/>
              <a:defRPr sz="2400">
                <a:solidFill>
                  <a:srgbClr val="888888"/>
                </a:solidFill>
              </a:defRPr>
            </a:lvl3pPr>
            <a:lvl4pPr marL="0" indent="0" defTabSz="914400">
              <a:lnSpc>
                <a:spcPct val="90000"/>
              </a:lnSpc>
              <a:spcBef>
                <a:spcPts val="1000"/>
              </a:spcBef>
              <a:buSzTx/>
              <a:buFontTx/>
              <a:buNone/>
              <a:defRPr sz="2400">
                <a:solidFill>
                  <a:srgbClr val="888888"/>
                </a:solidFill>
              </a:defRPr>
            </a:lvl4pPr>
            <a:lvl5pPr marL="0" indent="0" defTabSz="914400">
              <a:lnSpc>
                <a:spcPct val="90000"/>
              </a:lnSpc>
              <a:spcBef>
                <a:spcPts val="1000"/>
              </a:spcBef>
              <a:buSzTx/>
              <a:buFontTx/>
              <a:buNone/>
              <a:defRPr sz="2400">
                <a:solidFill>
                  <a:srgbClr val="888888"/>
                </a:solidFill>
              </a:defRPr>
            </a:lvl5pPr>
          </a:lstStyle>
          <a:p>
            <a:r>
              <a:t>Body Level One</a:t>
            </a:r>
          </a:p>
          <a:p>
            <a:pPr lvl="1"/>
            <a:r>
              <a:t>Body Level Two</a:t>
            </a:r>
          </a:p>
          <a:p>
            <a:pPr lvl="2"/>
            <a:r>
              <a:t>Body Level Three</a:t>
            </a:r>
          </a:p>
          <a:p>
            <a:pPr lvl="3"/>
            <a:r>
              <a:t>Body Level Four</a:t>
            </a:r>
          </a:p>
          <a:p>
            <a:pPr lvl="4"/>
            <a:r>
              <a:t>Body Level Five</a:t>
            </a:r>
          </a:p>
        </p:txBody>
      </p:sp>
      <p:sp>
        <p:nvSpPr>
          <p:cNvPr id="107" name="Slide Number"/>
          <p:cNvSpPr txBox="1">
            <a:spLocks noGrp="1"/>
          </p:cNvSpPr>
          <p:nvPr>
            <p:ph type="sldNum" sz="quarter" idx="2"/>
          </p:nvPr>
        </p:nvSpPr>
        <p:spPr>
          <a:xfrm>
            <a:off x="8256731" y="6414762"/>
            <a:ext cx="258620" cy="2483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x">
  <p:cSld name="Title Only">
    <p:bg>
      <p:bgPr>
        <a:blipFill rotWithShape="1">
          <a:blip r:embed="rId2"/>
          <a:srcRect/>
          <a:stretch>
            <a:fillRect/>
          </a:stretch>
        </a:blipFill>
        <a:effectLst/>
      </p:bgPr>
    </p:bg>
    <p:spTree>
      <p:nvGrpSpPr>
        <p:cNvPr id="1" name=""/>
        <p:cNvGrpSpPr/>
        <p:nvPr/>
      </p:nvGrpSpPr>
      <p:grpSpPr>
        <a:xfrm>
          <a:off x="0" y="0"/>
          <a:ext cx="0" cy="0"/>
          <a:chOff x="0" y="0"/>
          <a:chExt cx="0" cy="0"/>
        </a:xfrm>
      </p:grpSpPr>
      <p:sp>
        <p:nvSpPr>
          <p:cNvPr id="114" name="Title Text"/>
          <p:cNvSpPr txBox="1">
            <a:spLocks noGrp="1"/>
          </p:cNvSpPr>
          <p:nvPr>
            <p:ph type="title"/>
          </p:nvPr>
        </p:nvSpPr>
        <p:spPr>
          <a:xfrm>
            <a:off x="5220072" y="2276872"/>
            <a:ext cx="3799336" cy="1047654"/>
          </a:xfrm>
          <a:prstGeom prst="rect">
            <a:avLst/>
          </a:prstGeom>
        </p:spPr>
        <p:txBody>
          <a:bodyPr anchor="t"/>
          <a:lstStyle>
            <a:lvl1pPr defTabSz="914400">
              <a:lnSpc>
                <a:spcPct val="90000"/>
              </a:lnSpc>
            </a:lvl1pPr>
          </a:lstStyle>
          <a:p>
            <a:r>
              <a:t>Title Text</a:t>
            </a:r>
          </a:p>
        </p:txBody>
      </p:sp>
      <p:sp>
        <p:nvSpPr>
          <p:cNvPr id="115" name="Slide Number"/>
          <p:cNvSpPr txBox="1">
            <a:spLocks noGrp="1"/>
          </p:cNvSpPr>
          <p:nvPr>
            <p:ph type="sldNum" sz="quarter" idx="2"/>
          </p:nvPr>
        </p:nvSpPr>
        <p:spPr>
          <a:xfrm>
            <a:off x="8256731" y="6414762"/>
            <a:ext cx="258620" cy="2483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tx">
  <p:cSld name="Blank">
    <p:bg>
      <p:bgPr>
        <a:blipFill rotWithShape="1">
          <a:blip r:embed="rId2"/>
          <a:srcRect/>
          <a:stretch>
            <a:fillRect/>
          </a:stretch>
        </a:blipFill>
        <a:effectLst/>
      </p:bgPr>
    </p:bg>
    <p:spTree>
      <p:nvGrpSpPr>
        <p:cNvPr id="1" name=""/>
        <p:cNvGrpSpPr/>
        <p:nvPr/>
      </p:nvGrpSpPr>
      <p:grpSpPr>
        <a:xfrm>
          <a:off x="0" y="0"/>
          <a:ext cx="0" cy="0"/>
          <a:chOff x="0" y="0"/>
          <a:chExt cx="0" cy="0"/>
        </a:xfrm>
      </p:grpSpPr>
      <p:sp>
        <p:nvSpPr>
          <p:cNvPr id="122" name="Slide Number"/>
          <p:cNvSpPr txBox="1">
            <a:spLocks noGrp="1"/>
          </p:cNvSpPr>
          <p:nvPr>
            <p:ph type="sldNum" sz="quarter" idx="2"/>
          </p:nvPr>
        </p:nvSpPr>
        <p:spPr>
          <a:xfrm>
            <a:off x="8256731" y="6414762"/>
            <a:ext cx="258620" cy="2483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le and Content">
    <p:spTree>
      <p:nvGrpSpPr>
        <p:cNvPr id="1" name=""/>
        <p:cNvGrpSpPr/>
        <p:nvPr/>
      </p:nvGrpSpPr>
      <p:grpSpPr>
        <a:xfrm>
          <a:off x="0" y="0"/>
          <a:ext cx="0" cy="0"/>
          <a:chOff x="0" y="0"/>
          <a:chExt cx="0" cy="0"/>
        </a:xfrm>
      </p:grpSpPr>
      <p:sp>
        <p:nvSpPr>
          <p:cNvPr id="24"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25" name="Title Text"/>
          <p:cNvSpPr txBox="1">
            <a:spLocks noGrp="1"/>
          </p:cNvSpPr>
          <p:nvPr>
            <p:ph type="title"/>
          </p:nvPr>
        </p:nvSpPr>
        <p:spPr>
          <a:prstGeom prst="rect">
            <a:avLst/>
          </a:prstGeom>
        </p:spPr>
        <p:txBody>
          <a:bodyPr/>
          <a:lstStyle/>
          <a:p>
            <a:r>
              <a:t>Title Text</a:t>
            </a:r>
          </a:p>
        </p:txBody>
      </p:sp>
      <p:sp>
        <p:nvSpPr>
          <p:cNvPr id="26"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Section Header">
    <p:bg>
      <p:bgPr>
        <a:blipFill rotWithShape="1">
          <a:blip r:embed="rId2"/>
          <a:srcRect/>
          <a:stretch>
            <a:fillRect/>
          </a:stretch>
        </a:blipFill>
        <a:effectLst/>
      </p:bgPr>
    </p:bg>
    <p:spTree>
      <p:nvGrpSpPr>
        <p:cNvPr id="1" name=""/>
        <p:cNvGrpSpPr/>
        <p:nvPr/>
      </p:nvGrpSpPr>
      <p:grpSpPr>
        <a:xfrm>
          <a:off x="0" y="0"/>
          <a:ext cx="0" cy="0"/>
          <a:chOff x="0" y="0"/>
          <a:chExt cx="0" cy="0"/>
        </a:xfrm>
      </p:grpSpPr>
      <p:sp>
        <p:nvSpPr>
          <p:cNvPr id="33" name="Title Text"/>
          <p:cNvSpPr txBox="1">
            <a:spLocks noGrp="1"/>
          </p:cNvSpPr>
          <p:nvPr>
            <p:ph type="title"/>
          </p:nvPr>
        </p:nvSpPr>
        <p:spPr>
          <a:xfrm>
            <a:off x="722312" y="4406900"/>
            <a:ext cx="7772401" cy="1362075"/>
          </a:xfrm>
          <a:prstGeom prst="rect">
            <a:avLst/>
          </a:prstGeom>
        </p:spPr>
        <p:txBody>
          <a:bodyPr anchor="t"/>
          <a:lstStyle>
            <a:lvl1pPr>
              <a:defRPr sz="4000" b="1" cap="all"/>
            </a:lvl1pPr>
          </a:lstStyle>
          <a:p>
            <a:r>
              <a:t>Title Text</a:t>
            </a:r>
          </a:p>
        </p:txBody>
      </p:sp>
      <p:sp>
        <p:nvSpPr>
          <p:cNvPr id="34" name="Body Level One…"/>
          <p:cNvSpPr txBox="1">
            <a:spLocks noGrp="1"/>
          </p:cNvSpPr>
          <p:nvPr>
            <p:ph type="body" sz="quarter" idx="1"/>
          </p:nvPr>
        </p:nvSpPr>
        <p:spPr>
          <a:xfrm>
            <a:off x="722312" y="2906713"/>
            <a:ext cx="7772401" cy="1500190"/>
          </a:xfrm>
          <a:prstGeom prst="rect">
            <a:avLst/>
          </a:prstGeom>
        </p:spPr>
        <p:txBody>
          <a:bodyPr anchor="b"/>
          <a:lstStyle>
            <a:lvl1pPr marL="0" indent="0">
              <a:spcBef>
                <a:spcPts val="400"/>
              </a:spcBef>
              <a:buSzTx/>
              <a:buFontTx/>
              <a:buNone/>
              <a:defRPr sz="2000">
                <a:solidFill>
                  <a:srgbClr val="888888"/>
                </a:solidFill>
              </a:defRPr>
            </a:lvl1pPr>
            <a:lvl2pPr marL="0" indent="0">
              <a:spcBef>
                <a:spcPts val="400"/>
              </a:spcBef>
              <a:buSzTx/>
              <a:buFontTx/>
              <a:buNone/>
              <a:defRPr sz="2000">
                <a:solidFill>
                  <a:srgbClr val="888888"/>
                </a:solidFill>
              </a:defRPr>
            </a:lvl2pPr>
            <a:lvl3pPr marL="0" indent="0">
              <a:spcBef>
                <a:spcPts val="400"/>
              </a:spcBef>
              <a:buSzTx/>
              <a:buFontTx/>
              <a:buNone/>
              <a:defRPr sz="2000">
                <a:solidFill>
                  <a:srgbClr val="888888"/>
                </a:solidFill>
              </a:defRPr>
            </a:lvl3pPr>
            <a:lvl4pPr marL="0" indent="0">
              <a:spcBef>
                <a:spcPts val="400"/>
              </a:spcBef>
              <a:buSzTx/>
              <a:buFontTx/>
              <a:buNone/>
              <a:defRPr sz="2000">
                <a:solidFill>
                  <a:srgbClr val="888888"/>
                </a:solidFill>
              </a:defRPr>
            </a:lvl4pPr>
            <a:lvl5pPr marL="0" indent="0">
              <a:spcBef>
                <a:spcPts val="400"/>
              </a:spcBef>
              <a:buSzTx/>
              <a:buFontTx/>
              <a:buNone/>
              <a:defRPr sz="2000">
                <a:solidFill>
                  <a:srgbClr val="888888"/>
                </a:solidFill>
              </a:defRPr>
            </a:lvl5pPr>
          </a:lstStyle>
          <a:p>
            <a:r>
              <a:t>Body Level One</a:t>
            </a:r>
          </a:p>
          <a:p>
            <a:pPr lvl="1"/>
            <a:r>
              <a:t>Body Level Two</a:t>
            </a:r>
          </a:p>
          <a:p>
            <a:pPr lvl="2"/>
            <a:r>
              <a:t>Body Level Three</a:t>
            </a:r>
          </a:p>
          <a:p>
            <a:pPr lvl="3"/>
            <a:r>
              <a:t>Body Level Four</a:t>
            </a:r>
          </a:p>
          <a:p>
            <a:pPr lvl="4"/>
            <a:r>
              <a:t>Body Level Five</a:t>
            </a:r>
          </a:p>
        </p:txBody>
      </p:sp>
      <p:sp>
        <p:nvSpPr>
          <p:cNvPr id="35"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Two Content">
    <p:bg>
      <p:bgPr>
        <a:blipFill rotWithShape="1">
          <a:blip r:embed="rId2"/>
          <a:srcRect/>
          <a:stretch>
            <a:fillRect/>
          </a:stretch>
        </a:blipFill>
        <a:effectLst/>
      </p:bgPr>
    </p:bg>
    <p:spTree>
      <p:nvGrpSpPr>
        <p:cNvPr id="1" name=""/>
        <p:cNvGrpSpPr/>
        <p:nvPr/>
      </p:nvGrpSpPr>
      <p:grpSpPr>
        <a:xfrm>
          <a:off x="0" y="0"/>
          <a:ext cx="0" cy="0"/>
          <a:chOff x="0" y="0"/>
          <a:chExt cx="0" cy="0"/>
        </a:xfrm>
      </p:grpSpPr>
      <p:sp>
        <p:nvSpPr>
          <p:cNvPr id="42" name="Title Text"/>
          <p:cNvSpPr txBox="1">
            <a:spLocks noGrp="1"/>
          </p:cNvSpPr>
          <p:nvPr>
            <p:ph type="title"/>
          </p:nvPr>
        </p:nvSpPr>
        <p:spPr>
          <a:prstGeom prst="rect">
            <a:avLst/>
          </a:prstGeom>
        </p:spPr>
        <p:txBody>
          <a:bodyPr/>
          <a:lstStyle/>
          <a:p>
            <a:r>
              <a:t>Title Text</a:t>
            </a:r>
          </a:p>
        </p:txBody>
      </p:sp>
      <p:sp>
        <p:nvSpPr>
          <p:cNvPr id="43" name="Body Level One…"/>
          <p:cNvSpPr txBox="1">
            <a:spLocks noGrp="1"/>
          </p:cNvSpPr>
          <p:nvPr>
            <p:ph type="body" sz="half" idx="1"/>
          </p:nvPr>
        </p:nvSpPr>
        <p:spPr>
          <a:xfrm>
            <a:off x="457200" y="1600200"/>
            <a:ext cx="4038600" cy="4525963"/>
          </a:xfrm>
          <a:prstGeom prst="rect">
            <a:avLst/>
          </a:prstGeom>
        </p:spPr>
        <p:txBody>
          <a:bodyPr/>
          <a:lstStyle>
            <a:lvl1pPr>
              <a:spcBef>
                <a:spcPts val="600"/>
              </a:spcBef>
              <a:defRPr sz="2800"/>
            </a:lvl1pPr>
            <a:lvl2pPr marL="790575" indent="-333375">
              <a:spcBef>
                <a:spcPts val="600"/>
              </a:spcBef>
              <a:defRPr sz="2800"/>
            </a:lvl2pPr>
            <a:lvl3pPr marL="1234438" indent="-320038">
              <a:spcBef>
                <a:spcPts val="600"/>
              </a:spcBef>
              <a:defRPr sz="2800"/>
            </a:lvl3pPr>
            <a:lvl4pPr marL="1727200" indent="-355600">
              <a:spcBef>
                <a:spcPts val="600"/>
              </a:spcBef>
              <a:defRPr sz="2800"/>
            </a:lvl4pPr>
            <a:lvl5pPr marL="2184400" indent="-355600">
              <a:spcBef>
                <a:spcPts val="600"/>
              </a:spcBef>
              <a:defRPr sz="2800"/>
            </a:lvl5pPr>
          </a:lstStyle>
          <a:p>
            <a:r>
              <a:t>Body Level One</a:t>
            </a:r>
          </a:p>
          <a:p>
            <a:pPr lvl="1"/>
            <a:r>
              <a:t>Body Level Two</a:t>
            </a:r>
          </a:p>
          <a:p>
            <a:pPr lvl="2"/>
            <a:r>
              <a:t>Body Level Three</a:t>
            </a:r>
          </a:p>
          <a:p>
            <a:pPr lvl="3"/>
            <a:r>
              <a:t>Body Level Four</a:t>
            </a:r>
          </a:p>
          <a:p>
            <a:pPr lvl="4"/>
            <a:r>
              <a:t>Body Level Five</a:t>
            </a:r>
          </a:p>
        </p:txBody>
      </p:sp>
      <p:sp>
        <p:nvSpPr>
          <p:cNvPr id="44"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x">
  <p:cSld name="Comparison">
    <p:bg>
      <p:bgPr>
        <a:blipFill rotWithShape="1">
          <a:blip r:embed="rId2"/>
          <a:srcRect/>
          <a:stretch>
            <a:fillRect/>
          </a:stretch>
        </a:blipFill>
        <a:effectLst/>
      </p:bgPr>
    </p:bg>
    <p:spTree>
      <p:nvGrpSpPr>
        <p:cNvPr id="1" name=""/>
        <p:cNvGrpSpPr/>
        <p:nvPr/>
      </p:nvGrpSpPr>
      <p:grpSpPr>
        <a:xfrm>
          <a:off x="0" y="0"/>
          <a:ext cx="0" cy="0"/>
          <a:chOff x="0" y="0"/>
          <a:chExt cx="0" cy="0"/>
        </a:xfrm>
      </p:grpSpPr>
      <p:sp>
        <p:nvSpPr>
          <p:cNvPr id="51" name="Title Text"/>
          <p:cNvSpPr txBox="1">
            <a:spLocks noGrp="1"/>
          </p:cNvSpPr>
          <p:nvPr>
            <p:ph type="title"/>
          </p:nvPr>
        </p:nvSpPr>
        <p:spPr>
          <a:prstGeom prst="rect">
            <a:avLst/>
          </a:prstGeom>
        </p:spPr>
        <p:txBody>
          <a:bodyPr/>
          <a:lstStyle/>
          <a:p>
            <a:r>
              <a:t>Title Text</a:t>
            </a:r>
          </a:p>
        </p:txBody>
      </p:sp>
      <p:sp>
        <p:nvSpPr>
          <p:cNvPr id="52" name="Body Level One…"/>
          <p:cNvSpPr txBox="1">
            <a:spLocks noGrp="1"/>
          </p:cNvSpPr>
          <p:nvPr>
            <p:ph type="body" sz="quarter" idx="1"/>
          </p:nvPr>
        </p:nvSpPr>
        <p:spPr>
          <a:xfrm>
            <a:off x="457200" y="1957247"/>
            <a:ext cx="4040188" cy="639763"/>
          </a:xfrm>
          <a:prstGeom prst="rect">
            <a:avLst/>
          </a:prstGeom>
        </p:spPr>
        <p:txBody>
          <a:bodyPr anchor="b"/>
          <a:lstStyle>
            <a:lvl1pPr marL="0" indent="0">
              <a:spcBef>
                <a:spcPts val="500"/>
              </a:spcBef>
              <a:buSzTx/>
              <a:buFontTx/>
              <a:buNone/>
              <a:defRPr sz="2400" b="1"/>
            </a:lvl1pPr>
            <a:lvl2pPr marL="0" indent="0">
              <a:spcBef>
                <a:spcPts val="500"/>
              </a:spcBef>
              <a:buSzTx/>
              <a:buFontTx/>
              <a:buNone/>
              <a:defRPr sz="2400" b="1"/>
            </a:lvl2pPr>
            <a:lvl3pPr marL="0" indent="0">
              <a:spcBef>
                <a:spcPts val="500"/>
              </a:spcBef>
              <a:buSzTx/>
              <a:buFontTx/>
              <a:buNone/>
              <a:defRPr sz="2400" b="1"/>
            </a:lvl3pPr>
            <a:lvl4pPr marL="0" indent="0">
              <a:spcBef>
                <a:spcPts val="500"/>
              </a:spcBef>
              <a:buSzTx/>
              <a:buFontTx/>
              <a:buNone/>
              <a:defRPr sz="2400" b="1"/>
            </a:lvl4pPr>
            <a:lvl5pPr marL="0" indent="0">
              <a:spcBef>
                <a:spcPts val="500"/>
              </a:spcBef>
              <a:buSzTx/>
              <a:buFontTx/>
              <a:buNone/>
              <a:defRPr sz="2400" b="1"/>
            </a:lvl5pPr>
          </a:lstStyle>
          <a:p>
            <a:r>
              <a:t>Body Level One</a:t>
            </a:r>
          </a:p>
          <a:p>
            <a:pPr lvl="1"/>
            <a:r>
              <a:t>Body Level Two</a:t>
            </a:r>
          </a:p>
          <a:p>
            <a:pPr lvl="2"/>
            <a:r>
              <a:t>Body Level Three</a:t>
            </a:r>
          </a:p>
          <a:p>
            <a:pPr lvl="3"/>
            <a:r>
              <a:t>Body Level Four</a:t>
            </a:r>
          </a:p>
          <a:p>
            <a:pPr lvl="4"/>
            <a:r>
              <a:t>Body Level Five</a:t>
            </a:r>
          </a:p>
        </p:txBody>
      </p:sp>
      <p:sp>
        <p:nvSpPr>
          <p:cNvPr id="53" name="Text Placeholder 4"/>
          <p:cNvSpPr>
            <a:spLocks noGrp="1"/>
          </p:cNvSpPr>
          <p:nvPr>
            <p:ph type="body" sz="quarter" idx="21"/>
          </p:nvPr>
        </p:nvSpPr>
        <p:spPr>
          <a:xfrm>
            <a:off x="4645025" y="1957247"/>
            <a:ext cx="4041775" cy="639765"/>
          </a:xfrm>
          <a:prstGeom prst="rect">
            <a:avLst/>
          </a:prstGeom>
        </p:spPr>
        <p:txBody>
          <a:bodyPr anchor="b"/>
          <a:lstStyle/>
          <a:p>
            <a:endParaRPr/>
          </a:p>
        </p:txBody>
      </p:sp>
      <p:sp>
        <p:nvSpPr>
          <p:cNvPr id="54"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x">
  <p:cSld name="Title Only">
    <p:bg>
      <p:bgPr>
        <a:blipFill rotWithShape="1">
          <a:blip r:embed="rId2"/>
          <a:srcRect/>
          <a:stretch>
            <a:fillRect/>
          </a:stretch>
        </a:blipFill>
        <a:effectLst/>
      </p:bgPr>
    </p:bg>
    <p:spTree>
      <p:nvGrpSpPr>
        <p:cNvPr id="1" name=""/>
        <p:cNvGrpSpPr/>
        <p:nvPr/>
      </p:nvGrpSpPr>
      <p:grpSpPr>
        <a:xfrm>
          <a:off x="0" y="0"/>
          <a:ext cx="0" cy="0"/>
          <a:chOff x="0" y="0"/>
          <a:chExt cx="0" cy="0"/>
        </a:xfrm>
      </p:grpSpPr>
      <p:sp>
        <p:nvSpPr>
          <p:cNvPr id="61" name="Title Text"/>
          <p:cNvSpPr txBox="1">
            <a:spLocks noGrp="1"/>
          </p:cNvSpPr>
          <p:nvPr>
            <p:ph type="title"/>
          </p:nvPr>
        </p:nvSpPr>
        <p:spPr>
          <a:prstGeom prst="rect">
            <a:avLst/>
          </a:prstGeom>
        </p:spPr>
        <p:txBody>
          <a:bodyPr/>
          <a:lstStyle/>
          <a:p>
            <a:r>
              <a:t>Title Text</a:t>
            </a:r>
          </a:p>
        </p:txBody>
      </p:sp>
      <p:sp>
        <p:nvSpPr>
          <p:cNvPr id="62"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tx">
  <p:cSld name="Blank">
    <p:bg>
      <p:bgPr>
        <a:blipFill rotWithShape="1">
          <a:blip r:embed="rId2"/>
          <a:srcRect/>
          <a:stretch>
            <a:fillRect/>
          </a:stretch>
        </a:blipFill>
        <a:effectLst/>
      </p:bgPr>
    </p:bg>
    <p:spTree>
      <p:nvGrpSpPr>
        <p:cNvPr id="1" name=""/>
        <p:cNvGrpSpPr/>
        <p:nvPr/>
      </p:nvGrpSpPr>
      <p:grpSpPr>
        <a:xfrm>
          <a:off x="0" y="0"/>
          <a:ext cx="0" cy="0"/>
          <a:chOff x="0" y="0"/>
          <a:chExt cx="0" cy="0"/>
        </a:xfrm>
      </p:grpSpPr>
      <p:sp>
        <p:nvSpPr>
          <p:cNvPr id="69"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tx">
  <p:cSld name="Content with Caption">
    <p:bg>
      <p:bgPr>
        <a:blipFill rotWithShape="1">
          <a:blip r:embed="rId2"/>
          <a:srcRect/>
          <a:stretch>
            <a:fillRect/>
          </a:stretch>
        </a:blipFill>
        <a:effectLst/>
      </p:bgPr>
    </p:bg>
    <p:spTree>
      <p:nvGrpSpPr>
        <p:cNvPr id="1" name=""/>
        <p:cNvGrpSpPr/>
        <p:nvPr/>
      </p:nvGrpSpPr>
      <p:grpSpPr>
        <a:xfrm>
          <a:off x="0" y="0"/>
          <a:ext cx="0" cy="0"/>
          <a:chOff x="0" y="0"/>
          <a:chExt cx="0" cy="0"/>
        </a:xfrm>
      </p:grpSpPr>
      <p:sp>
        <p:nvSpPr>
          <p:cNvPr id="76" name="Title Text"/>
          <p:cNvSpPr txBox="1">
            <a:spLocks noGrp="1"/>
          </p:cNvSpPr>
          <p:nvPr>
            <p:ph type="title"/>
          </p:nvPr>
        </p:nvSpPr>
        <p:spPr>
          <a:xfrm>
            <a:off x="457200" y="1268758"/>
            <a:ext cx="3008316" cy="526383"/>
          </a:xfrm>
          <a:prstGeom prst="rect">
            <a:avLst/>
          </a:prstGeom>
        </p:spPr>
        <p:txBody>
          <a:bodyPr anchor="b"/>
          <a:lstStyle>
            <a:lvl1pPr>
              <a:defRPr sz="2000" b="1"/>
            </a:lvl1pPr>
          </a:lstStyle>
          <a:p>
            <a:r>
              <a:t>Title Text</a:t>
            </a:r>
          </a:p>
        </p:txBody>
      </p:sp>
      <p:sp>
        <p:nvSpPr>
          <p:cNvPr id="77" name="Body Level One…"/>
          <p:cNvSpPr txBox="1">
            <a:spLocks noGrp="1"/>
          </p:cNvSpPr>
          <p:nvPr>
            <p:ph type="body" sz="half" idx="1"/>
          </p:nvPr>
        </p:nvSpPr>
        <p:spPr>
          <a:xfrm>
            <a:off x="3575050" y="1268758"/>
            <a:ext cx="5111750" cy="3600406"/>
          </a:xfrm>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78" name="Text Placeholder 3"/>
          <p:cNvSpPr>
            <a:spLocks noGrp="1"/>
          </p:cNvSpPr>
          <p:nvPr>
            <p:ph type="body" sz="quarter" idx="21"/>
          </p:nvPr>
        </p:nvSpPr>
        <p:spPr>
          <a:xfrm>
            <a:off x="457198" y="1795141"/>
            <a:ext cx="3008317" cy="3074023"/>
          </a:xfrm>
          <a:prstGeom prst="rect">
            <a:avLst/>
          </a:prstGeom>
        </p:spPr>
        <p:txBody>
          <a:bodyPr/>
          <a:lstStyle/>
          <a:p>
            <a:endParaRPr/>
          </a:p>
        </p:txBody>
      </p:sp>
      <p:sp>
        <p:nvSpPr>
          <p:cNvPr id="79"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tx">
  <p:cSld name="Picture with Caption">
    <p:bg>
      <p:bgPr>
        <a:blipFill rotWithShape="1">
          <a:blip r:embed="rId2"/>
          <a:srcRect/>
          <a:stretch>
            <a:fillRect/>
          </a:stretch>
        </a:blipFill>
        <a:effectLst/>
      </p:bgPr>
    </p:bg>
    <p:spTree>
      <p:nvGrpSpPr>
        <p:cNvPr id="1" name=""/>
        <p:cNvGrpSpPr/>
        <p:nvPr/>
      </p:nvGrpSpPr>
      <p:grpSpPr>
        <a:xfrm>
          <a:off x="0" y="0"/>
          <a:ext cx="0" cy="0"/>
          <a:chOff x="0" y="0"/>
          <a:chExt cx="0" cy="0"/>
        </a:xfrm>
      </p:grpSpPr>
      <p:sp>
        <p:nvSpPr>
          <p:cNvPr id="86" name="Title Text"/>
          <p:cNvSpPr txBox="1">
            <a:spLocks noGrp="1"/>
          </p:cNvSpPr>
          <p:nvPr>
            <p:ph type="title"/>
          </p:nvPr>
        </p:nvSpPr>
        <p:spPr>
          <a:xfrm>
            <a:off x="1792288" y="4800600"/>
            <a:ext cx="5486403" cy="566738"/>
          </a:xfrm>
          <a:prstGeom prst="rect">
            <a:avLst/>
          </a:prstGeom>
        </p:spPr>
        <p:txBody>
          <a:bodyPr anchor="b"/>
          <a:lstStyle>
            <a:lvl1pPr>
              <a:defRPr sz="2000" b="1"/>
            </a:lvl1pPr>
          </a:lstStyle>
          <a:p>
            <a:r>
              <a:t>Title Text</a:t>
            </a:r>
          </a:p>
        </p:txBody>
      </p:sp>
      <p:sp>
        <p:nvSpPr>
          <p:cNvPr id="87" name="Picture Placeholder 2"/>
          <p:cNvSpPr>
            <a:spLocks noGrp="1"/>
          </p:cNvSpPr>
          <p:nvPr>
            <p:ph type="pic" sz="half" idx="21"/>
          </p:nvPr>
        </p:nvSpPr>
        <p:spPr>
          <a:xfrm>
            <a:off x="1792288" y="1196750"/>
            <a:ext cx="5486403" cy="3530826"/>
          </a:xfrm>
          <a:prstGeom prst="rect">
            <a:avLst/>
          </a:prstGeom>
        </p:spPr>
        <p:txBody>
          <a:bodyPr lIns="91439" tIns="45719" rIns="91439" bIns="45719">
            <a:noAutofit/>
          </a:bodyPr>
          <a:lstStyle/>
          <a:p>
            <a:endParaRPr/>
          </a:p>
        </p:txBody>
      </p:sp>
      <p:sp>
        <p:nvSpPr>
          <p:cNvPr id="88" name="Body Level One…"/>
          <p:cNvSpPr txBox="1">
            <a:spLocks noGrp="1"/>
          </p:cNvSpPr>
          <p:nvPr>
            <p:ph type="body" sz="quarter" idx="1"/>
          </p:nvPr>
        </p:nvSpPr>
        <p:spPr>
          <a:xfrm>
            <a:off x="1792288" y="5367337"/>
            <a:ext cx="5486403" cy="804865"/>
          </a:xfrm>
          <a:prstGeom prst="rect">
            <a:avLst/>
          </a:prstGeom>
        </p:spPr>
        <p:txBody>
          <a:bodyPr/>
          <a:lstStyle>
            <a:lvl1pPr marL="0" indent="0">
              <a:spcBef>
                <a:spcPts val="300"/>
              </a:spcBef>
              <a:buSzTx/>
              <a:buFontTx/>
              <a:buNone/>
              <a:defRPr sz="1400"/>
            </a:lvl1pPr>
            <a:lvl2pPr marL="0" indent="0">
              <a:spcBef>
                <a:spcPts val="300"/>
              </a:spcBef>
              <a:buSzTx/>
              <a:buFontTx/>
              <a:buNone/>
              <a:defRPr sz="1400"/>
            </a:lvl2pPr>
            <a:lvl3pPr marL="0" indent="0">
              <a:spcBef>
                <a:spcPts val="300"/>
              </a:spcBef>
              <a:buSzTx/>
              <a:buFontTx/>
              <a:buNone/>
              <a:defRPr sz="1400"/>
            </a:lvl3pPr>
            <a:lvl4pPr marL="0" indent="0">
              <a:spcBef>
                <a:spcPts val="300"/>
              </a:spcBef>
              <a:buSzTx/>
              <a:buFontTx/>
              <a:buNone/>
              <a:defRPr sz="1400"/>
            </a:lvl4pPr>
            <a:lvl5pPr marL="0" indent="0">
              <a:spcBef>
                <a:spcPts val="300"/>
              </a:spcBef>
              <a:buSzTx/>
              <a:buFontTx/>
              <a:buNone/>
              <a:defRPr sz="1400"/>
            </a:lvl5pPr>
          </a:lstStyle>
          <a:p>
            <a:r>
              <a:t>Body Level One</a:t>
            </a:r>
          </a:p>
          <a:p>
            <a:pPr lvl="1"/>
            <a:r>
              <a:t>Body Level Two</a:t>
            </a:r>
          </a:p>
          <a:p>
            <a:pPr lvl="2"/>
            <a:r>
              <a:t>Body Level Three</a:t>
            </a:r>
          </a:p>
          <a:p>
            <a:pPr lvl="3"/>
            <a:r>
              <a:t>Body Level Four</a:t>
            </a:r>
          </a:p>
          <a:p>
            <a:pPr lvl="4"/>
            <a:r>
              <a:t>Body Level Five</a:t>
            </a:r>
          </a:p>
        </p:txBody>
      </p:sp>
      <p:sp>
        <p:nvSpPr>
          <p:cNvPr id="89"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rotWithShape="1">
          <a:blip r:embed="rId15"/>
          <a:srcRect/>
          <a:stretch>
            <a:fillRect/>
          </a:stretch>
        </a:blipFill>
        <a:effectLst/>
      </p:bgPr>
    </p:bg>
    <p:spTree>
      <p:nvGrpSpPr>
        <p:cNvPr id="1" name=""/>
        <p:cNvGrpSpPr/>
        <p:nvPr/>
      </p:nvGrpSpPr>
      <p:grpSpPr>
        <a:xfrm>
          <a:off x="0" y="0"/>
          <a:ext cx="0" cy="0"/>
          <a:chOff x="0" y="0"/>
          <a:chExt cx="0" cy="0"/>
        </a:xfrm>
      </p:grpSpPr>
      <p:sp>
        <p:nvSpPr>
          <p:cNvPr id="2" name="TextBox 9"/>
          <p:cNvSpPr txBox="1"/>
          <p:nvPr/>
        </p:nvSpPr>
        <p:spPr>
          <a:xfrm>
            <a:off x="1953423" y="6330951"/>
            <a:ext cx="1053050" cy="2184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lvl1pPr marL="36000" indent="-61200">
              <a:buSzPct val="100000"/>
              <a:buFont typeface="Arial"/>
              <a:buChar char="•"/>
              <a:defRPr sz="800">
                <a:solidFill>
                  <a:srgbClr val="A5ACCE"/>
                </a:solidFill>
                <a:latin typeface="Ubuntu"/>
                <a:ea typeface="Ubuntu"/>
                <a:cs typeface="Ubuntu"/>
                <a:sym typeface="Ubuntu"/>
              </a:defRPr>
            </a:lvl1pPr>
          </a:lstStyle>
          <a:p>
            <a:r>
              <a:t>Bangalore</a:t>
            </a:r>
          </a:p>
        </p:txBody>
      </p:sp>
      <p:sp>
        <p:nvSpPr>
          <p:cNvPr id="3" name="Rectangle 8"/>
          <p:cNvSpPr/>
          <p:nvPr/>
        </p:nvSpPr>
        <p:spPr>
          <a:xfrm>
            <a:off x="323526" y="6223918"/>
            <a:ext cx="2664300" cy="634085"/>
          </a:xfrm>
          <a:prstGeom prst="rect">
            <a:avLst/>
          </a:prstGeom>
          <a:solidFill>
            <a:srgbClr val="FFFFFF"/>
          </a:solidFill>
          <a:ln w="12700">
            <a:miter lim="400000"/>
          </a:ln>
        </p:spPr>
        <p:txBody>
          <a:bodyPr lIns="45718" tIns="45718" rIns="45718" bIns="45718" anchor="ctr"/>
          <a:lstStyle/>
          <a:p>
            <a:pPr algn="ctr">
              <a:defRPr>
                <a:solidFill>
                  <a:srgbClr val="FFFFFF"/>
                </a:solidFill>
                <a:latin typeface="+mj-lt"/>
                <a:ea typeface="+mj-ea"/>
                <a:cs typeface="+mj-cs"/>
                <a:sym typeface="Calibri"/>
              </a:defRPr>
            </a:pPr>
            <a:endParaRPr/>
          </a:p>
        </p:txBody>
      </p:sp>
      <p:sp>
        <p:nvSpPr>
          <p:cNvPr id="4" name="TextBox 6"/>
          <p:cNvSpPr txBox="1"/>
          <p:nvPr/>
        </p:nvSpPr>
        <p:spPr>
          <a:xfrm>
            <a:off x="380850" y="6258595"/>
            <a:ext cx="3292937" cy="4343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p>
            <a:pPr>
              <a:defRPr sz="1200">
                <a:solidFill>
                  <a:srgbClr val="787D94"/>
                </a:solidFill>
                <a:latin typeface="Myriad Pro Condensed"/>
                <a:ea typeface="Myriad Pro Condensed"/>
                <a:cs typeface="Myriad Pro Condensed"/>
                <a:sym typeface="Myriad Pro Condensed"/>
              </a:defRPr>
            </a:pPr>
            <a:r>
              <a:t>A K MYLSAMY &amp; ASSOCIATES LLP</a:t>
            </a:r>
          </a:p>
          <a:p>
            <a:pPr>
              <a:spcBef>
                <a:spcPts val="300"/>
              </a:spcBef>
              <a:defRPr sz="800">
                <a:solidFill>
                  <a:srgbClr val="787D94"/>
                </a:solidFill>
                <a:latin typeface="Ubuntu"/>
                <a:ea typeface="Ubuntu"/>
                <a:cs typeface="Ubuntu"/>
                <a:sym typeface="Ubuntu"/>
              </a:defRPr>
            </a:pPr>
            <a:r>
              <a:t>Chennai • New Delhi • Coimbatore • Bangalore</a:t>
            </a:r>
          </a:p>
        </p:txBody>
      </p:sp>
      <p:sp>
        <p:nvSpPr>
          <p:cNvPr id="5" name="Body Level One…"/>
          <p:cNvSpPr txBox="1">
            <a:spLocks noGrp="1"/>
          </p:cNvSpPr>
          <p:nvPr>
            <p:ph type="body" idx="1"/>
          </p:nvPr>
        </p:nvSpPr>
        <p:spPr>
          <a:xfrm>
            <a:off x="457200" y="1600200"/>
            <a:ext cx="8229600" cy="452596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normAutofit/>
          </a:bodyPr>
          <a:lstStyle/>
          <a:p>
            <a:r>
              <a:t>Body Level One</a:t>
            </a:r>
          </a:p>
          <a:p>
            <a:pPr lvl="1"/>
            <a:r>
              <a:t>Body Level Two</a:t>
            </a:r>
          </a:p>
          <a:p>
            <a:pPr lvl="2"/>
            <a:r>
              <a:t>Body Level Three</a:t>
            </a:r>
          </a:p>
          <a:p>
            <a:pPr lvl="3"/>
            <a:r>
              <a:t>Body Level Four</a:t>
            </a:r>
          </a:p>
          <a:p>
            <a:pPr lvl="4"/>
            <a:r>
              <a:t>Body Level Five</a:t>
            </a:r>
          </a:p>
        </p:txBody>
      </p:sp>
      <p:sp>
        <p:nvSpPr>
          <p:cNvPr id="6" name="Title Text"/>
          <p:cNvSpPr txBox="1">
            <a:spLocks noGrp="1"/>
          </p:cNvSpPr>
          <p:nvPr>
            <p:ph type="title"/>
          </p:nvPr>
        </p:nvSpPr>
        <p:spPr>
          <a:xfrm>
            <a:off x="457200" y="978190"/>
            <a:ext cx="8229600" cy="63408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nchor="ctr">
            <a:normAutofit/>
          </a:bodyPr>
          <a:lstStyle/>
          <a:p>
            <a:r>
              <a:t>Title Text</a:t>
            </a:r>
          </a:p>
        </p:txBody>
      </p:sp>
      <p:sp>
        <p:nvSpPr>
          <p:cNvPr id="7" name="Slide Number"/>
          <p:cNvSpPr txBox="1">
            <a:spLocks noGrp="1"/>
          </p:cNvSpPr>
          <p:nvPr>
            <p:ph type="sldNum" sz="quarter" idx="2"/>
          </p:nvPr>
        </p:nvSpPr>
        <p:spPr>
          <a:xfrm>
            <a:off x="8428181" y="6414762"/>
            <a:ext cx="258620" cy="248301"/>
          </a:xfrm>
          <a:prstGeom prst="rect">
            <a:avLst/>
          </a:prstGeom>
          <a:ln w="12700">
            <a:miter lim="400000"/>
          </a:ln>
        </p:spPr>
        <p:txBody>
          <a:bodyPr wrap="none" lIns="45718" tIns="45718" rIns="45718" bIns="45718" anchor="ctr">
            <a:spAutoFit/>
          </a:bodyPr>
          <a:lstStyle>
            <a:lvl1pPr algn="r">
              <a:defRPr sz="1200">
                <a:solidFill>
                  <a:srgbClr val="888888"/>
                </a:solidFill>
                <a:latin typeface="+mj-lt"/>
                <a:ea typeface="+mj-ea"/>
                <a:cs typeface="+mj-cs"/>
                <a:sym typeface="Calibri"/>
              </a:defRPr>
            </a:lvl1pPr>
          </a:lstStyle>
          <a:p>
            <a:fld id="{86CB4B4D-7CA3-9044-876B-883B54F8677D}" type="slidenum">
              <a:t>‹#›</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transition spd="med"/>
  <p:txStyles>
    <p:titleStyle>
      <a:lvl1pPr marL="0" marR="0" indent="0" algn="l" defTabSz="457200" rtl="0" latinLnBrk="0">
        <a:lnSpc>
          <a:spcPct val="100000"/>
        </a:lnSpc>
        <a:spcBef>
          <a:spcPts val="0"/>
        </a:spcBef>
        <a:spcAft>
          <a:spcPts val="0"/>
        </a:spcAft>
        <a:buClrTx/>
        <a:buSzTx/>
        <a:buFontTx/>
        <a:buNone/>
        <a:tabLst/>
        <a:defRPr sz="3600" b="0" i="0" u="none" strike="noStrike" cap="none" spc="0" baseline="0">
          <a:solidFill>
            <a:srgbClr val="787D94"/>
          </a:solidFill>
          <a:uFillTx/>
          <a:latin typeface="Playfair Display"/>
          <a:ea typeface="Playfair Display"/>
          <a:cs typeface="Playfair Display"/>
          <a:sym typeface="Playfair Display"/>
        </a:defRPr>
      </a:lvl1pPr>
      <a:lvl2pPr marL="0" marR="0" indent="0" algn="l" defTabSz="457200" rtl="0" latinLnBrk="0">
        <a:lnSpc>
          <a:spcPct val="100000"/>
        </a:lnSpc>
        <a:spcBef>
          <a:spcPts val="0"/>
        </a:spcBef>
        <a:spcAft>
          <a:spcPts val="0"/>
        </a:spcAft>
        <a:buClrTx/>
        <a:buSzTx/>
        <a:buFontTx/>
        <a:buNone/>
        <a:tabLst/>
        <a:defRPr sz="3600" b="0" i="0" u="none" strike="noStrike" cap="none" spc="0" baseline="0">
          <a:solidFill>
            <a:srgbClr val="787D94"/>
          </a:solidFill>
          <a:uFillTx/>
          <a:latin typeface="Playfair Display"/>
          <a:ea typeface="Playfair Display"/>
          <a:cs typeface="Playfair Display"/>
          <a:sym typeface="Playfair Display"/>
        </a:defRPr>
      </a:lvl2pPr>
      <a:lvl3pPr marL="0" marR="0" indent="0" algn="l" defTabSz="457200" rtl="0" latinLnBrk="0">
        <a:lnSpc>
          <a:spcPct val="100000"/>
        </a:lnSpc>
        <a:spcBef>
          <a:spcPts val="0"/>
        </a:spcBef>
        <a:spcAft>
          <a:spcPts val="0"/>
        </a:spcAft>
        <a:buClrTx/>
        <a:buSzTx/>
        <a:buFontTx/>
        <a:buNone/>
        <a:tabLst/>
        <a:defRPr sz="3600" b="0" i="0" u="none" strike="noStrike" cap="none" spc="0" baseline="0">
          <a:solidFill>
            <a:srgbClr val="787D94"/>
          </a:solidFill>
          <a:uFillTx/>
          <a:latin typeface="Playfair Display"/>
          <a:ea typeface="Playfair Display"/>
          <a:cs typeface="Playfair Display"/>
          <a:sym typeface="Playfair Display"/>
        </a:defRPr>
      </a:lvl3pPr>
      <a:lvl4pPr marL="0" marR="0" indent="0" algn="l" defTabSz="457200" rtl="0" latinLnBrk="0">
        <a:lnSpc>
          <a:spcPct val="100000"/>
        </a:lnSpc>
        <a:spcBef>
          <a:spcPts val="0"/>
        </a:spcBef>
        <a:spcAft>
          <a:spcPts val="0"/>
        </a:spcAft>
        <a:buClrTx/>
        <a:buSzTx/>
        <a:buFontTx/>
        <a:buNone/>
        <a:tabLst/>
        <a:defRPr sz="3600" b="0" i="0" u="none" strike="noStrike" cap="none" spc="0" baseline="0">
          <a:solidFill>
            <a:srgbClr val="787D94"/>
          </a:solidFill>
          <a:uFillTx/>
          <a:latin typeface="Playfair Display"/>
          <a:ea typeface="Playfair Display"/>
          <a:cs typeface="Playfair Display"/>
          <a:sym typeface="Playfair Display"/>
        </a:defRPr>
      </a:lvl4pPr>
      <a:lvl5pPr marL="0" marR="0" indent="0" algn="l" defTabSz="457200" rtl="0" latinLnBrk="0">
        <a:lnSpc>
          <a:spcPct val="100000"/>
        </a:lnSpc>
        <a:spcBef>
          <a:spcPts val="0"/>
        </a:spcBef>
        <a:spcAft>
          <a:spcPts val="0"/>
        </a:spcAft>
        <a:buClrTx/>
        <a:buSzTx/>
        <a:buFontTx/>
        <a:buNone/>
        <a:tabLst/>
        <a:defRPr sz="3600" b="0" i="0" u="none" strike="noStrike" cap="none" spc="0" baseline="0">
          <a:solidFill>
            <a:srgbClr val="787D94"/>
          </a:solidFill>
          <a:uFillTx/>
          <a:latin typeface="Playfair Display"/>
          <a:ea typeface="Playfair Display"/>
          <a:cs typeface="Playfair Display"/>
          <a:sym typeface="Playfair Display"/>
        </a:defRPr>
      </a:lvl5pPr>
      <a:lvl6pPr marL="0" marR="0" indent="0" algn="l" defTabSz="457200" rtl="0" latinLnBrk="0">
        <a:lnSpc>
          <a:spcPct val="100000"/>
        </a:lnSpc>
        <a:spcBef>
          <a:spcPts val="0"/>
        </a:spcBef>
        <a:spcAft>
          <a:spcPts val="0"/>
        </a:spcAft>
        <a:buClrTx/>
        <a:buSzTx/>
        <a:buFontTx/>
        <a:buNone/>
        <a:tabLst/>
        <a:defRPr sz="3600" b="0" i="0" u="none" strike="noStrike" cap="none" spc="0" baseline="0">
          <a:solidFill>
            <a:srgbClr val="787D94"/>
          </a:solidFill>
          <a:uFillTx/>
          <a:latin typeface="Playfair Display"/>
          <a:ea typeface="Playfair Display"/>
          <a:cs typeface="Playfair Display"/>
          <a:sym typeface="Playfair Display"/>
        </a:defRPr>
      </a:lvl6pPr>
      <a:lvl7pPr marL="0" marR="0" indent="0" algn="l" defTabSz="457200" rtl="0" latinLnBrk="0">
        <a:lnSpc>
          <a:spcPct val="100000"/>
        </a:lnSpc>
        <a:spcBef>
          <a:spcPts val="0"/>
        </a:spcBef>
        <a:spcAft>
          <a:spcPts val="0"/>
        </a:spcAft>
        <a:buClrTx/>
        <a:buSzTx/>
        <a:buFontTx/>
        <a:buNone/>
        <a:tabLst/>
        <a:defRPr sz="3600" b="0" i="0" u="none" strike="noStrike" cap="none" spc="0" baseline="0">
          <a:solidFill>
            <a:srgbClr val="787D94"/>
          </a:solidFill>
          <a:uFillTx/>
          <a:latin typeface="Playfair Display"/>
          <a:ea typeface="Playfair Display"/>
          <a:cs typeface="Playfair Display"/>
          <a:sym typeface="Playfair Display"/>
        </a:defRPr>
      </a:lvl7pPr>
      <a:lvl8pPr marL="0" marR="0" indent="0" algn="l" defTabSz="457200" rtl="0" latinLnBrk="0">
        <a:lnSpc>
          <a:spcPct val="100000"/>
        </a:lnSpc>
        <a:spcBef>
          <a:spcPts val="0"/>
        </a:spcBef>
        <a:spcAft>
          <a:spcPts val="0"/>
        </a:spcAft>
        <a:buClrTx/>
        <a:buSzTx/>
        <a:buFontTx/>
        <a:buNone/>
        <a:tabLst/>
        <a:defRPr sz="3600" b="0" i="0" u="none" strike="noStrike" cap="none" spc="0" baseline="0">
          <a:solidFill>
            <a:srgbClr val="787D94"/>
          </a:solidFill>
          <a:uFillTx/>
          <a:latin typeface="Playfair Display"/>
          <a:ea typeface="Playfair Display"/>
          <a:cs typeface="Playfair Display"/>
          <a:sym typeface="Playfair Display"/>
        </a:defRPr>
      </a:lvl8pPr>
      <a:lvl9pPr marL="0" marR="0" indent="0" algn="l" defTabSz="457200" rtl="0" latinLnBrk="0">
        <a:lnSpc>
          <a:spcPct val="100000"/>
        </a:lnSpc>
        <a:spcBef>
          <a:spcPts val="0"/>
        </a:spcBef>
        <a:spcAft>
          <a:spcPts val="0"/>
        </a:spcAft>
        <a:buClrTx/>
        <a:buSzTx/>
        <a:buFontTx/>
        <a:buNone/>
        <a:tabLst/>
        <a:defRPr sz="3600" b="0" i="0" u="none" strike="noStrike" cap="none" spc="0" baseline="0">
          <a:solidFill>
            <a:srgbClr val="787D94"/>
          </a:solidFill>
          <a:uFillTx/>
          <a:latin typeface="Playfair Display"/>
          <a:ea typeface="Playfair Display"/>
          <a:cs typeface="Playfair Display"/>
          <a:sym typeface="Playfair Display"/>
        </a:defRPr>
      </a:lvl9pPr>
    </p:titleStyle>
    <p:bodyStyle>
      <a:lvl1pPr marL="342900" marR="0" indent="-342900" algn="l" defTabSz="457200" rtl="0" latinLnBrk="0">
        <a:lnSpc>
          <a:spcPct val="100000"/>
        </a:lnSpc>
        <a:spcBef>
          <a:spcPts val="700"/>
        </a:spcBef>
        <a:spcAft>
          <a:spcPts val="0"/>
        </a:spcAft>
        <a:buClrTx/>
        <a:buSzPct val="100000"/>
        <a:buFont typeface="Arial"/>
        <a:buChar char="•"/>
        <a:tabLst/>
        <a:defRPr sz="3200" b="0" i="0" u="none" strike="noStrike" cap="none" spc="0" baseline="0">
          <a:solidFill>
            <a:srgbClr val="000000"/>
          </a:solidFill>
          <a:uFillTx/>
          <a:latin typeface="Ubuntu"/>
          <a:ea typeface="Ubuntu"/>
          <a:cs typeface="Ubuntu"/>
          <a:sym typeface="Ubuntu"/>
        </a:defRPr>
      </a:lvl1pPr>
      <a:lvl2pPr marL="783771" marR="0" indent="-326571" algn="l" defTabSz="457200" rtl="0" latinLnBrk="0">
        <a:lnSpc>
          <a:spcPct val="100000"/>
        </a:lnSpc>
        <a:spcBef>
          <a:spcPts val="700"/>
        </a:spcBef>
        <a:spcAft>
          <a:spcPts val="0"/>
        </a:spcAft>
        <a:buClrTx/>
        <a:buSzPct val="100000"/>
        <a:buFont typeface="Arial"/>
        <a:buChar char="–"/>
        <a:tabLst/>
        <a:defRPr sz="3200" b="0" i="0" u="none" strike="noStrike" cap="none" spc="0" baseline="0">
          <a:solidFill>
            <a:srgbClr val="000000"/>
          </a:solidFill>
          <a:uFillTx/>
          <a:latin typeface="Ubuntu"/>
          <a:ea typeface="Ubuntu"/>
          <a:cs typeface="Ubuntu"/>
          <a:sym typeface="Ubuntu"/>
        </a:defRPr>
      </a:lvl2pPr>
      <a:lvl3pPr marL="1219200" marR="0" indent="-304800" algn="l" defTabSz="457200" rtl="0" latinLnBrk="0">
        <a:lnSpc>
          <a:spcPct val="100000"/>
        </a:lnSpc>
        <a:spcBef>
          <a:spcPts val="700"/>
        </a:spcBef>
        <a:spcAft>
          <a:spcPts val="0"/>
        </a:spcAft>
        <a:buClrTx/>
        <a:buSzPct val="100000"/>
        <a:buFont typeface="Arial"/>
        <a:buChar char="•"/>
        <a:tabLst/>
        <a:defRPr sz="3200" b="0" i="0" u="none" strike="noStrike" cap="none" spc="0" baseline="0">
          <a:solidFill>
            <a:srgbClr val="000000"/>
          </a:solidFill>
          <a:uFillTx/>
          <a:latin typeface="Ubuntu"/>
          <a:ea typeface="Ubuntu"/>
          <a:cs typeface="Ubuntu"/>
          <a:sym typeface="Ubuntu"/>
        </a:defRPr>
      </a:lvl3pPr>
      <a:lvl4pPr marL="1737360" marR="0" indent="-365760" algn="l" defTabSz="457200" rtl="0" latinLnBrk="0">
        <a:lnSpc>
          <a:spcPct val="100000"/>
        </a:lnSpc>
        <a:spcBef>
          <a:spcPts val="700"/>
        </a:spcBef>
        <a:spcAft>
          <a:spcPts val="0"/>
        </a:spcAft>
        <a:buClrTx/>
        <a:buSzPct val="100000"/>
        <a:buFont typeface="Arial"/>
        <a:buChar char="–"/>
        <a:tabLst/>
        <a:defRPr sz="3200" b="0" i="0" u="none" strike="noStrike" cap="none" spc="0" baseline="0">
          <a:solidFill>
            <a:srgbClr val="000000"/>
          </a:solidFill>
          <a:uFillTx/>
          <a:latin typeface="Ubuntu"/>
          <a:ea typeface="Ubuntu"/>
          <a:cs typeface="Ubuntu"/>
          <a:sym typeface="Ubuntu"/>
        </a:defRPr>
      </a:lvl4pPr>
      <a:lvl5pPr marL="2194560" marR="0" indent="-365760" algn="l" defTabSz="457200" rtl="0" latinLnBrk="0">
        <a:lnSpc>
          <a:spcPct val="100000"/>
        </a:lnSpc>
        <a:spcBef>
          <a:spcPts val="700"/>
        </a:spcBef>
        <a:spcAft>
          <a:spcPts val="0"/>
        </a:spcAft>
        <a:buClrTx/>
        <a:buSzPct val="100000"/>
        <a:buFont typeface="Arial"/>
        <a:buChar char="»"/>
        <a:tabLst/>
        <a:defRPr sz="3200" b="0" i="0" u="none" strike="noStrike" cap="none" spc="0" baseline="0">
          <a:solidFill>
            <a:srgbClr val="000000"/>
          </a:solidFill>
          <a:uFillTx/>
          <a:latin typeface="Ubuntu"/>
          <a:ea typeface="Ubuntu"/>
          <a:cs typeface="Ubuntu"/>
          <a:sym typeface="Ubuntu"/>
        </a:defRPr>
      </a:lvl5pPr>
      <a:lvl6pPr marL="2651760" marR="0" indent="-365760" algn="l" defTabSz="457200" rtl="0" latinLnBrk="0">
        <a:lnSpc>
          <a:spcPct val="100000"/>
        </a:lnSpc>
        <a:spcBef>
          <a:spcPts val="700"/>
        </a:spcBef>
        <a:spcAft>
          <a:spcPts val="0"/>
        </a:spcAft>
        <a:buClrTx/>
        <a:buSzPct val="100000"/>
        <a:buFont typeface="Arial"/>
        <a:buChar char="•"/>
        <a:tabLst/>
        <a:defRPr sz="3200" b="0" i="0" u="none" strike="noStrike" cap="none" spc="0" baseline="0">
          <a:solidFill>
            <a:srgbClr val="000000"/>
          </a:solidFill>
          <a:uFillTx/>
          <a:latin typeface="Ubuntu"/>
          <a:ea typeface="Ubuntu"/>
          <a:cs typeface="Ubuntu"/>
          <a:sym typeface="Ubuntu"/>
        </a:defRPr>
      </a:lvl6pPr>
      <a:lvl7pPr marL="3108960" marR="0" indent="-365760" algn="l" defTabSz="457200" rtl="0" latinLnBrk="0">
        <a:lnSpc>
          <a:spcPct val="100000"/>
        </a:lnSpc>
        <a:spcBef>
          <a:spcPts val="700"/>
        </a:spcBef>
        <a:spcAft>
          <a:spcPts val="0"/>
        </a:spcAft>
        <a:buClrTx/>
        <a:buSzPct val="100000"/>
        <a:buFont typeface="Arial"/>
        <a:buChar char="•"/>
        <a:tabLst/>
        <a:defRPr sz="3200" b="0" i="0" u="none" strike="noStrike" cap="none" spc="0" baseline="0">
          <a:solidFill>
            <a:srgbClr val="000000"/>
          </a:solidFill>
          <a:uFillTx/>
          <a:latin typeface="Ubuntu"/>
          <a:ea typeface="Ubuntu"/>
          <a:cs typeface="Ubuntu"/>
          <a:sym typeface="Ubuntu"/>
        </a:defRPr>
      </a:lvl7pPr>
      <a:lvl8pPr marL="3566159" marR="0" indent="-365759" algn="l" defTabSz="457200" rtl="0" latinLnBrk="0">
        <a:lnSpc>
          <a:spcPct val="100000"/>
        </a:lnSpc>
        <a:spcBef>
          <a:spcPts val="700"/>
        </a:spcBef>
        <a:spcAft>
          <a:spcPts val="0"/>
        </a:spcAft>
        <a:buClrTx/>
        <a:buSzPct val="100000"/>
        <a:buFont typeface="Arial"/>
        <a:buChar char="•"/>
        <a:tabLst/>
        <a:defRPr sz="3200" b="0" i="0" u="none" strike="noStrike" cap="none" spc="0" baseline="0">
          <a:solidFill>
            <a:srgbClr val="000000"/>
          </a:solidFill>
          <a:uFillTx/>
          <a:latin typeface="Ubuntu"/>
          <a:ea typeface="Ubuntu"/>
          <a:cs typeface="Ubuntu"/>
          <a:sym typeface="Ubuntu"/>
        </a:defRPr>
      </a:lvl8pPr>
      <a:lvl9pPr marL="4023359" marR="0" indent="-365759" algn="l" defTabSz="457200" rtl="0" latinLnBrk="0">
        <a:lnSpc>
          <a:spcPct val="100000"/>
        </a:lnSpc>
        <a:spcBef>
          <a:spcPts val="700"/>
        </a:spcBef>
        <a:spcAft>
          <a:spcPts val="0"/>
        </a:spcAft>
        <a:buClrTx/>
        <a:buSzPct val="100000"/>
        <a:buFont typeface="Arial"/>
        <a:buChar char="•"/>
        <a:tabLst/>
        <a:defRPr sz="3200" b="0" i="0" u="none" strike="noStrike" cap="none" spc="0" baseline="0">
          <a:solidFill>
            <a:srgbClr val="000000"/>
          </a:solidFill>
          <a:uFillTx/>
          <a:latin typeface="Ubuntu"/>
          <a:ea typeface="Ubuntu"/>
          <a:cs typeface="Ubuntu"/>
          <a:sym typeface="Ubuntu"/>
        </a:defRPr>
      </a:lvl9pPr>
    </p:bodyStyle>
    <p:otherStyle>
      <a:lvl1pPr marL="0" marR="0" indent="0" algn="r" defTabSz="4572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1pPr>
      <a:lvl2pPr marL="0" marR="0" indent="0" algn="r" defTabSz="4572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2pPr>
      <a:lvl3pPr marL="0" marR="0" indent="0" algn="r" defTabSz="4572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3pPr>
      <a:lvl4pPr marL="0" marR="0" indent="0" algn="r" defTabSz="4572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4pPr>
      <a:lvl5pPr marL="0" marR="0" indent="0" algn="r" defTabSz="4572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5pPr>
      <a:lvl6pPr marL="0" marR="0" indent="0" algn="r" defTabSz="4572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6pPr>
      <a:lvl7pPr marL="0" marR="0" indent="0" algn="r" defTabSz="4572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7pPr>
      <a:lvl8pPr marL="0" marR="0" indent="0" algn="r" defTabSz="4572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8pPr>
      <a:lvl9pPr marL="0" marR="0" indent="0" algn="r" defTabSz="4572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 name="TextBox 7"/>
          <p:cNvSpPr txBox="1"/>
          <p:nvPr/>
        </p:nvSpPr>
        <p:spPr>
          <a:xfrm>
            <a:off x="4545712" y="6282976"/>
            <a:ext cx="4912608" cy="33308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lvl1pPr>
              <a:defRPr>
                <a:latin typeface="+mj-lt"/>
                <a:ea typeface="+mj-ea"/>
                <a:cs typeface="+mj-cs"/>
                <a:sym typeface="Calibri"/>
              </a:defRPr>
            </a:lvl1pPr>
          </a:lstStyle>
          <a:p>
            <a:r>
              <a:t>© 2020: akm - Strictly Private &amp; Confidential</a:t>
            </a:r>
          </a:p>
        </p:txBody>
      </p:sp>
      <p:pic>
        <p:nvPicPr>
          <p:cNvPr id="132" name="Picture 9" descr="Picture 9"/>
          <p:cNvPicPr>
            <a:picLocks noChangeAspect="1"/>
          </p:cNvPicPr>
          <p:nvPr/>
        </p:nvPicPr>
        <p:blipFill>
          <a:blip r:embed="rId2">
            <a:extLst/>
          </a:blip>
          <a:stretch>
            <a:fillRect/>
          </a:stretch>
        </p:blipFill>
        <p:spPr>
          <a:xfrm>
            <a:off x="6440130" y="3598736"/>
            <a:ext cx="2161235" cy="1242089"/>
          </a:xfrm>
          <a:prstGeom prst="rect">
            <a:avLst/>
          </a:prstGeom>
          <a:ln w="12700">
            <a:miter lim="400000"/>
          </a:ln>
        </p:spPr>
      </p:pic>
      <p:sp>
        <p:nvSpPr>
          <p:cNvPr id="133" name="K K Balu…"/>
          <p:cNvSpPr txBox="1"/>
          <p:nvPr/>
        </p:nvSpPr>
        <p:spPr>
          <a:xfrm>
            <a:off x="866052" y="839752"/>
            <a:ext cx="5248139" cy="297541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p>
            <a:pPr>
              <a:lnSpc>
                <a:spcPct val="150000"/>
              </a:lnSpc>
              <a:defRPr sz="3700" b="1" cap="all">
                <a:solidFill>
                  <a:srgbClr val="515151"/>
                </a:solidFill>
                <a:latin typeface="+mj-lt"/>
                <a:ea typeface="+mj-ea"/>
                <a:cs typeface="+mj-cs"/>
                <a:sym typeface="Calibri"/>
              </a:defRPr>
            </a:pPr>
            <a:r>
              <a:t>K K Balu</a:t>
            </a:r>
            <a:endParaRPr b="0">
              <a:solidFill>
                <a:srgbClr val="000000"/>
              </a:solidFill>
            </a:endParaRPr>
          </a:p>
          <a:p>
            <a:pPr>
              <a:lnSpc>
                <a:spcPct val="150000"/>
              </a:lnSpc>
              <a:defRPr sz="3700" cap="all">
                <a:latin typeface="+mj-lt"/>
                <a:ea typeface="+mj-ea"/>
                <a:cs typeface="+mj-cs"/>
                <a:sym typeface="Calibri"/>
              </a:defRPr>
            </a:pPr>
            <a:r>
              <a:t>Senior Legal Advisor</a:t>
            </a:r>
          </a:p>
          <a:p>
            <a:pPr>
              <a:lnSpc>
                <a:spcPct val="150000"/>
              </a:lnSpc>
              <a:defRPr sz="3700" cap="all">
                <a:latin typeface="+mj-lt"/>
                <a:ea typeface="+mj-ea"/>
                <a:cs typeface="+mj-cs"/>
                <a:sym typeface="Calibri"/>
              </a:defRPr>
            </a:pPr>
            <a:r>
              <a:t>+91 9677021056</a:t>
            </a:r>
          </a:p>
          <a:p>
            <a:pPr>
              <a:lnSpc>
                <a:spcPct val="150000"/>
              </a:lnSpc>
              <a:defRPr sz="3700">
                <a:latin typeface="+mj-lt"/>
                <a:ea typeface="+mj-ea"/>
                <a:cs typeface="+mj-cs"/>
                <a:sym typeface="Calibri"/>
              </a:defRPr>
            </a:pPr>
            <a:r>
              <a:t>balu.kk@akmllp.com</a:t>
            </a:r>
          </a:p>
        </p:txBody>
      </p:sp>
    </p:spTree>
  </p:cSld>
  <p:clrMapOvr>
    <a:masterClrMapping/>
  </p:clrMapOvr>
  <p:transition spd="med"/>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6" name="Slide Number"/>
          <p:cNvSpPr txBox="1">
            <a:spLocks noGrp="1"/>
          </p:cNvSpPr>
          <p:nvPr>
            <p:ph type="sldNum" sz="quarter" idx="4294967295"/>
          </p:nvPr>
        </p:nvSpPr>
        <p:spPr>
          <a:xfrm>
            <a:off x="8428178" y="6414760"/>
            <a:ext cx="258621" cy="248302"/>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fld id="{86CB4B4D-7CA3-9044-876B-883B54F8677D}" type="slidenum">
              <a:t>10</a:t>
            </a:fld>
            <a:endParaRPr/>
          </a:p>
        </p:txBody>
      </p:sp>
      <p:grpSp>
        <p:nvGrpSpPr>
          <p:cNvPr id="249" name="INCENTIVE ELIGIBILITY"/>
          <p:cNvGrpSpPr/>
          <p:nvPr/>
        </p:nvGrpSpPr>
        <p:grpSpPr>
          <a:xfrm>
            <a:off x="2089074" y="966262"/>
            <a:ext cx="4249475" cy="772719"/>
            <a:chOff x="0" y="0"/>
            <a:chExt cx="4249474" cy="772717"/>
          </a:xfrm>
        </p:grpSpPr>
        <p:sp>
          <p:nvSpPr>
            <p:cNvPr id="247" name="Rounded Rectangle"/>
            <p:cNvSpPr/>
            <p:nvPr/>
          </p:nvSpPr>
          <p:spPr>
            <a:xfrm>
              <a:off x="0" y="-1"/>
              <a:ext cx="4249475" cy="772719"/>
            </a:xfrm>
            <a:prstGeom prst="roundRect">
              <a:avLst>
                <a:gd name="adj" fmla="val 24653"/>
              </a:avLst>
            </a:prstGeom>
            <a:solidFill>
              <a:srgbClr val="FFFFFF"/>
            </a:solidFill>
            <a:ln w="25400" cap="flat">
              <a:solidFill>
                <a:schemeClr val="accent1"/>
              </a:solidFill>
              <a:prstDash val="solid"/>
              <a:round/>
            </a:ln>
            <a:effectLst>
              <a:outerShdw blurRad="38100" dist="23000" dir="5400000" rotWithShape="0">
                <a:srgbClr val="000000">
                  <a:alpha val="35000"/>
                </a:srgbClr>
              </a:outerShdw>
            </a:effectLst>
          </p:spPr>
          <p:txBody>
            <a:bodyPr wrap="square" lIns="45718" tIns="45718" rIns="45718" bIns="45718" numCol="1" anchor="ctr">
              <a:noAutofit/>
            </a:bodyPr>
            <a:lstStyle/>
            <a:p>
              <a:pPr algn="ctr">
                <a:defRPr sz="2400" b="1">
                  <a:solidFill>
                    <a:srgbClr val="787D94"/>
                  </a:solidFill>
                  <a:latin typeface="+mj-lt"/>
                  <a:ea typeface="+mj-ea"/>
                  <a:cs typeface="+mj-cs"/>
                  <a:sym typeface="Calibri"/>
                </a:defRPr>
              </a:pPr>
              <a:endParaRPr/>
            </a:p>
          </p:txBody>
        </p:sp>
        <p:sp>
          <p:nvSpPr>
            <p:cNvPr id="248" name="INCENTIVE ELIGIBILITY"/>
            <p:cNvSpPr txBox="1"/>
            <p:nvPr/>
          </p:nvSpPr>
          <p:spPr>
            <a:xfrm>
              <a:off x="68494" y="190124"/>
              <a:ext cx="4112487" cy="392466"/>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5718" tIns="45718" rIns="45718" bIns="45718" numCol="1" anchor="ctr">
              <a:spAutoFit/>
            </a:bodyPr>
            <a:lstStyle>
              <a:lvl1pPr algn="ctr">
                <a:defRPr sz="2400" b="1">
                  <a:solidFill>
                    <a:srgbClr val="787D94"/>
                  </a:solidFill>
                  <a:latin typeface="+mj-lt"/>
                  <a:ea typeface="+mj-ea"/>
                  <a:cs typeface="+mj-cs"/>
                  <a:sym typeface="Calibri"/>
                </a:defRPr>
              </a:lvl1pPr>
            </a:lstStyle>
            <a:p>
              <a:r>
                <a:t>INCENTIVE ELIGIBILITY</a:t>
              </a:r>
            </a:p>
          </p:txBody>
        </p:sp>
      </p:grpSp>
      <p:graphicFrame>
        <p:nvGraphicFramePr>
          <p:cNvPr id="250" name="Table"/>
          <p:cNvGraphicFramePr/>
          <p:nvPr/>
        </p:nvGraphicFramePr>
        <p:xfrm>
          <a:off x="856448" y="2118067"/>
          <a:ext cx="7007880" cy="2857499"/>
        </p:xfrm>
        <a:graphic>
          <a:graphicData uri="http://schemas.openxmlformats.org/drawingml/2006/table">
            <a:tbl>
              <a:tblPr bandRow="1">
                <a:tableStyleId>{4C3C2611-4C71-4FC5-86AE-919BDF0F9419}</a:tableStyleId>
              </a:tblPr>
              <a:tblGrid>
                <a:gridCol w="1458547"/>
                <a:gridCol w="2242210"/>
                <a:gridCol w="1780603"/>
                <a:gridCol w="1526520"/>
              </a:tblGrid>
              <a:tr h="1060026">
                <a:tc>
                  <a:txBody>
                    <a:bodyPr/>
                    <a:lstStyle/>
                    <a:p>
                      <a:pPr algn="ctr">
                        <a:spcBef>
                          <a:spcPts val="1200"/>
                        </a:spcBef>
                        <a:defRPr sz="1800"/>
                      </a:pPr>
                      <a:r>
                        <a:rPr sz="1700" b="1">
                          <a:solidFill>
                            <a:srgbClr val="FFFFFF"/>
                          </a:solidFill>
                          <a:latin typeface="Times Roman"/>
                          <a:ea typeface="Times Roman"/>
                          <a:cs typeface="Times Roman"/>
                          <a:sym typeface="Times Roman"/>
                        </a:rPr>
                        <a:t>Project Category</a:t>
                      </a:r>
                    </a:p>
                  </a:txBody>
                  <a:tcPr marL="12700" marR="12700" marT="12700" marB="12700" anchor="ctr" horzOverflow="overflow">
                    <a:solidFill>
                      <a:srgbClr val="001AE6"/>
                    </a:solidFill>
                  </a:tcPr>
                </a:tc>
                <a:tc>
                  <a:txBody>
                    <a:bodyPr/>
                    <a:lstStyle/>
                    <a:p>
                      <a:pPr algn="ctr">
                        <a:spcBef>
                          <a:spcPts val="1200"/>
                        </a:spcBef>
                        <a:defRPr sz="1700" b="1">
                          <a:solidFill>
                            <a:srgbClr val="FFFFFF"/>
                          </a:solidFill>
                          <a:latin typeface="Times Roman"/>
                          <a:ea typeface="Times Roman"/>
                          <a:cs typeface="Times Roman"/>
                          <a:sym typeface="Times Roman"/>
                        </a:defRPr>
                      </a:pPr>
                      <a:r>
                        <a:t>Investment Commitment Range (</a:t>
                      </a:r>
                      <a:r>
                        <a:rPr>
                          <a:latin typeface="+mj-lt"/>
                          <a:ea typeface="+mj-ea"/>
                          <a:cs typeface="+mj-cs"/>
                          <a:sym typeface="Calibri"/>
                        </a:rPr>
                        <a:t>¥ in Billion</a:t>
                      </a:r>
                      <a:r>
                        <a:t>)</a:t>
                      </a:r>
                    </a:p>
                  </a:txBody>
                  <a:tcPr marL="12700" marR="12700" marT="12700" marB="12700" anchor="ctr" horzOverflow="overflow">
                    <a:solidFill>
                      <a:srgbClr val="001AE6"/>
                    </a:solidFill>
                  </a:tcPr>
                </a:tc>
                <a:tc>
                  <a:txBody>
                    <a:bodyPr/>
                    <a:lstStyle/>
                    <a:p>
                      <a:pPr algn="ctr">
                        <a:spcBef>
                          <a:spcPts val="1200"/>
                        </a:spcBef>
                        <a:defRPr sz="1800"/>
                      </a:pPr>
                      <a:r>
                        <a:rPr sz="1700" b="1">
                          <a:solidFill>
                            <a:srgbClr val="FFFFFF"/>
                          </a:solidFill>
                          <a:latin typeface="Times Roman"/>
                          <a:ea typeface="Times Roman"/>
                          <a:cs typeface="Times Roman"/>
                          <a:sym typeface="Times Roman"/>
                        </a:rPr>
                        <a:t>Standard Investment Period</a:t>
                      </a:r>
                    </a:p>
                  </a:txBody>
                  <a:tcPr marL="12700" marR="12700" marT="12700" marB="12700" anchor="ctr" horzOverflow="overflow">
                    <a:solidFill>
                      <a:srgbClr val="001AE6"/>
                    </a:solidFill>
                  </a:tcPr>
                </a:tc>
                <a:tc>
                  <a:txBody>
                    <a:bodyPr/>
                    <a:lstStyle/>
                    <a:p>
                      <a:pPr algn="ctr">
                        <a:spcBef>
                          <a:spcPts val="1200"/>
                        </a:spcBef>
                        <a:defRPr sz="1800"/>
                      </a:pPr>
                      <a:r>
                        <a:rPr sz="1700" b="1">
                          <a:solidFill>
                            <a:srgbClr val="FFFFFF"/>
                          </a:solidFill>
                          <a:latin typeface="Times Roman"/>
                          <a:ea typeface="Times Roman"/>
                          <a:cs typeface="Times Roman"/>
                          <a:sym typeface="Times Roman"/>
                        </a:rPr>
                        <a:t>Employment </a:t>
                      </a:r>
                    </a:p>
                  </a:txBody>
                  <a:tcPr marL="12700" marR="12700" marT="12700" marB="12700" anchor="ctr" horzOverflow="overflow">
                    <a:solidFill>
                      <a:srgbClr val="001AE6"/>
                    </a:solidFill>
                  </a:tcPr>
                </a:tc>
              </a:tr>
              <a:tr h="395288">
                <a:tc>
                  <a:txBody>
                    <a:bodyPr/>
                    <a:lstStyle/>
                    <a:p>
                      <a:pPr algn="l">
                        <a:spcBef>
                          <a:spcPts val="1200"/>
                        </a:spcBef>
                        <a:defRPr sz="1800"/>
                      </a:pPr>
                      <a:r>
                        <a:rPr sz="1700">
                          <a:latin typeface="Times Roman"/>
                          <a:ea typeface="Times Roman"/>
                          <a:cs typeface="Times Roman"/>
                          <a:sym typeface="Times Roman"/>
                        </a:rPr>
                        <a:t>Sub-Large</a:t>
                      </a:r>
                    </a:p>
                  </a:txBody>
                  <a:tcPr marL="12700" marR="12700" marT="12700" marB="12700" anchor="ctr" horzOverflow="overflow">
                    <a:solidFill>
                      <a:srgbClr val="E6F5FF"/>
                    </a:solidFill>
                  </a:tcPr>
                </a:tc>
                <a:tc>
                  <a:txBody>
                    <a:bodyPr/>
                    <a:lstStyle/>
                    <a:p>
                      <a:pPr algn="ctr">
                        <a:spcBef>
                          <a:spcPts val="1200"/>
                        </a:spcBef>
                        <a:defRPr sz="1800"/>
                      </a:pPr>
                      <a:r>
                        <a:rPr sz="1700">
                          <a:latin typeface="Times Roman"/>
                          <a:ea typeface="Times Roman"/>
                          <a:cs typeface="Times Roman"/>
                          <a:sym typeface="Times Roman"/>
                        </a:rPr>
                        <a:t>0.75 – 4.50</a:t>
                      </a:r>
                    </a:p>
                  </a:txBody>
                  <a:tcPr marL="12700" marR="12700" marT="12700" marB="12700" anchor="ctr" horzOverflow="overflow">
                    <a:solidFill>
                      <a:srgbClr val="E6F5FF"/>
                    </a:solidFill>
                  </a:tcPr>
                </a:tc>
                <a:tc>
                  <a:txBody>
                    <a:bodyPr/>
                    <a:lstStyle/>
                    <a:p>
                      <a:pPr algn="l">
                        <a:spcBef>
                          <a:spcPts val="1200"/>
                        </a:spcBef>
                        <a:defRPr sz="1800"/>
                      </a:pPr>
                      <a:r>
                        <a:rPr sz="1700">
                          <a:latin typeface="Times Roman"/>
                          <a:ea typeface="Times Roman"/>
                          <a:cs typeface="Times Roman"/>
                          <a:sym typeface="Times Roman"/>
                        </a:rPr>
                        <a:t>4 years</a:t>
                      </a:r>
                    </a:p>
                  </a:txBody>
                  <a:tcPr marL="12700" marR="12700" marT="12700" marB="12700" anchor="ctr" horzOverflow="overflow">
                    <a:solidFill>
                      <a:srgbClr val="E6F5FF"/>
                    </a:solidFill>
                  </a:tcPr>
                </a:tc>
                <a:tc>
                  <a:txBody>
                    <a:bodyPr/>
                    <a:lstStyle/>
                    <a:p>
                      <a:pPr algn="l">
                        <a:spcBef>
                          <a:spcPts val="1200"/>
                        </a:spcBef>
                        <a:defRPr sz="1800"/>
                      </a:pPr>
                      <a:r>
                        <a:rPr sz="1700">
                          <a:latin typeface="Times Roman"/>
                          <a:ea typeface="Times Roman"/>
                          <a:cs typeface="Times Roman"/>
                          <a:sym typeface="Times Roman"/>
                        </a:rPr>
                        <a:t>Minimum 50</a:t>
                      </a:r>
                    </a:p>
                  </a:txBody>
                  <a:tcPr marL="12700" marR="12700" marT="12700" marB="12700" anchor="ctr" horzOverflow="overflow">
                    <a:solidFill>
                      <a:srgbClr val="E6F5FF"/>
                    </a:solidFill>
                  </a:tcPr>
                </a:tc>
              </a:tr>
              <a:tr h="395288">
                <a:tc>
                  <a:txBody>
                    <a:bodyPr/>
                    <a:lstStyle/>
                    <a:p>
                      <a:pPr algn="l">
                        <a:spcBef>
                          <a:spcPts val="1200"/>
                        </a:spcBef>
                        <a:defRPr sz="1800"/>
                      </a:pPr>
                      <a:r>
                        <a:rPr sz="1700">
                          <a:latin typeface="Times Roman"/>
                          <a:ea typeface="Times Roman"/>
                          <a:cs typeface="Times Roman"/>
                          <a:sym typeface="Times Roman"/>
                        </a:rPr>
                        <a:t>Large</a:t>
                      </a:r>
                    </a:p>
                  </a:txBody>
                  <a:tcPr marL="12700" marR="12700" marT="12700" marB="12700" anchor="ctr" horzOverflow="overflow">
                    <a:solidFill>
                      <a:srgbClr val="E6F5FF"/>
                    </a:solidFill>
                  </a:tcPr>
                </a:tc>
                <a:tc>
                  <a:txBody>
                    <a:bodyPr/>
                    <a:lstStyle/>
                    <a:p>
                      <a:pPr algn="ctr">
                        <a:spcBef>
                          <a:spcPts val="1200"/>
                        </a:spcBef>
                        <a:defRPr sz="1800"/>
                      </a:pPr>
                      <a:r>
                        <a:rPr sz="1700">
                          <a:latin typeface="Times Roman"/>
                          <a:ea typeface="Times Roman"/>
                          <a:cs typeface="Times Roman"/>
                          <a:sym typeface="Times Roman"/>
                        </a:rPr>
                        <a:t>4.50 – 7.5</a:t>
                      </a:r>
                    </a:p>
                  </a:txBody>
                  <a:tcPr marL="12700" marR="12700" marT="12700" marB="12700" anchor="ctr" horzOverflow="overflow">
                    <a:solidFill>
                      <a:srgbClr val="E6F5FF"/>
                    </a:solidFill>
                  </a:tcPr>
                </a:tc>
                <a:tc>
                  <a:txBody>
                    <a:bodyPr/>
                    <a:lstStyle/>
                    <a:p>
                      <a:pPr algn="l">
                        <a:spcBef>
                          <a:spcPts val="1200"/>
                        </a:spcBef>
                        <a:defRPr sz="1800"/>
                      </a:pPr>
                      <a:r>
                        <a:rPr sz="1700">
                          <a:latin typeface="Times Roman"/>
                          <a:ea typeface="Times Roman"/>
                          <a:cs typeface="Times Roman"/>
                          <a:sym typeface="Times Roman"/>
                        </a:rPr>
                        <a:t>4 years</a:t>
                      </a:r>
                    </a:p>
                  </a:txBody>
                  <a:tcPr marL="12700" marR="12700" marT="12700" marB="12700" anchor="ctr" horzOverflow="overflow">
                    <a:solidFill>
                      <a:srgbClr val="E6F5FF"/>
                    </a:solidFill>
                  </a:tcPr>
                </a:tc>
                <a:tc>
                  <a:txBody>
                    <a:bodyPr/>
                    <a:lstStyle/>
                    <a:p>
                      <a:pPr algn="l">
                        <a:spcBef>
                          <a:spcPts val="1200"/>
                        </a:spcBef>
                        <a:defRPr sz="1800"/>
                      </a:pPr>
                      <a:r>
                        <a:rPr sz="1700">
                          <a:latin typeface="Times Roman"/>
                          <a:ea typeface="Times Roman"/>
                          <a:cs typeface="Times Roman"/>
                          <a:sym typeface="Times Roman"/>
                        </a:rPr>
                        <a:t>Minimum 50</a:t>
                      </a:r>
                    </a:p>
                  </a:txBody>
                  <a:tcPr marL="12700" marR="12700" marT="12700" marB="12700" anchor="ctr" horzOverflow="overflow">
                    <a:solidFill>
                      <a:srgbClr val="E6F5FF"/>
                    </a:solidFill>
                  </a:tcPr>
                </a:tc>
              </a:tr>
              <a:tr h="395288">
                <a:tc>
                  <a:txBody>
                    <a:bodyPr/>
                    <a:lstStyle/>
                    <a:p>
                      <a:pPr algn="l">
                        <a:spcBef>
                          <a:spcPts val="1200"/>
                        </a:spcBef>
                        <a:defRPr sz="1800"/>
                      </a:pPr>
                      <a:r>
                        <a:rPr sz="1700">
                          <a:latin typeface="Times Roman"/>
                          <a:ea typeface="Times Roman"/>
                          <a:cs typeface="Times Roman"/>
                          <a:sym typeface="Times Roman"/>
                        </a:rPr>
                        <a:t>Mega</a:t>
                      </a:r>
                    </a:p>
                  </a:txBody>
                  <a:tcPr marL="12700" marR="12700" marT="12700" marB="12700" anchor="ctr" horzOverflow="overflow">
                    <a:solidFill>
                      <a:srgbClr val="E6F5FF"/>
                    </a:solidFill>
                  </a:tcPr>
                </a:tc>
                <a:tc>
                  <a:txBody>
                    <a:bodyPr/>
                    <a:lstStyle/>
                    <a:p>
                      <a:pPr algn="ctr">
                        <a:spcBef>
                          <a:spcPts val="1200"/>
                        </a:spcBef>
                        <a:defRPr sz="1800"/>
                      </a:pPr>
                      <a:r>
                        <a:rPr sz="1700">
                          <a:latin typeface="Times Roman"/>
                          <a:ea typeface="Times Roman"/>
                          <a:cs typeface="Times Roman"/>
                          <a:sym typeface="Times Roman"/>
                        </a:rPr>
                        <a:t>7.5 – 75</a:t>
                      </a:r>
                    </a:p>
                  </a:txBody>
                  <a:tcPr marL="12700" marR="12700" marT="12700" marB="12700" anchor="ctr" horzOverflow="overflow">
                    <a:solidFill>
                      <a:srgbClr val="E6F5FF"/>
                    </a:solidFill>
                  </a:tcPr>
                </a:tc>
                <a:tc>
                  <a:txBody>
                    <a:bodyPr/>
                    <a:lstStyle/>
                    <a:p>
                      <a:pPr algn="l">
                        <a:spcBef>
                          <a:spcPts val="1200"/>
                        </a:spcBef>
                        <a:defRPr sz="1800"/>
                      </a:pPr>
                      <a:r>
                        <a:rPr sz="1700">
                          <a:latin typeface="Times Roman"/>
                          <a:ea typeface="Times Roman"/>
                          <a:cs typeface="Times Roman"/>
                          <a:sym typeface="Times Roman"/>
                        </a:rPr>
                        <a:t>4 years</a:t>
                      </a:r>
                    </a:p>
                  </a:txBody>
                  <a:tcPr marL="12700" marR="12700" marT="12700" marB="12700" anchor="ctr" horzOverflow="overflow">
                    <a:solidFill>
                      <a:srgbClr val="E6F5FF"/>
                    </a:solidFill>
                  </a:tcPr>
                </a:tc>
                <a:tc>
                  <a:txBody>
                    <a:bodyPr/>
                    <a:lstStyle/>
                    <a:p>
                      <a:pPr algn="l">
                        <a:spcBef>
                          <a:spcPts val="1200"/>
                        </a:spcBef>
                        <a:defRPr sz="1800"/>
                      </a:pPr>
                      <a:r>
                        <a:rPr sz="1700">
                          <a:latin typeface="Times Roman"/>
                          <a:ea typeface="Times Roman"/>
                          <a:cs typeface="Times Roman"/>
                          <a:sym typeface="Times Roman"/>
                        </a:rPr>
                        <a:t>Minimum 50</a:t>
                      </a:r>
                    </a:p>
                  </a:txBody>
                  <a:tcPr marL="12700" marR="12700" marT="12700" marB="12700" anchor="ctr" horzOverflow="overflow">
                    <a:solidFill>
                      <a:srgbClr val="E6F5FF"/>
                    </a:solidFill>
                  </a:tcPr>
                </a:tc>
              </a:tr>
              <a:tr h="611609">
                <a:tc>
                  <a:txBody>
                    <a:bodyPr/>
                    <a:lstStyle/>
                    <a:p>
                      <a:pPr algn="l">
                        <a:spcBef>
                          <a:spcPts val="1200"/>
                        </a:spcBef>
                        <a:defRPr sz="1800"/>
                      </a:pPr>
                      <a:r>
                        <a:rPr sz="1700">
                          <a:latin typeface="Times Roman"/>
                          <a:ea typeface="Times Roman"/>
                          <a:cs typeface="Times Roman"/>
                          <a:sym typeface="Times Roman"/>
                        </a:rPr>
                        <a:t>UltraMega</a:t>
                      </a:r>
                    </a:p>
                  </a:txBody>
                  <a:tcPr marL="12700" marR="12700" marT="12700" marB="12700" anchor="ctr" horzOverflow="overflow">
                    <a:solidFill>
                      <a:srgbClr val="E6F5FF"/>
                    </a:solidFill>
                  </a:tcPr>
                </a:tc>
                <a:tc>
                  <a:txBody>
                    <a:bodyPr/>
                    <a:lstStyle/>
                    <a:p>
                      <a:pPr algn="ctr">
                        <a:spcBef>
                          <a:spcPts val="1200"/>
                        </a:spcBef>
                        <a:defRPr sz="1800"/>
                      </a:pPr>
                      <a:r>
                        <a:rPr sz="1700">
                          <a:latin typeface="Times Roman"/>
                          <a:ea typeface="Times Roman"/>
                          <a:cs typeface="Times Roman"/>
                          <a:sym typeface="Times Roman"/>
                        </a:rPr>
                        <a:t>&gt; 75</a:t>
                      </a:r>
                    </a:p>
                  </a:txBody>
                  <a:tcPr marL="12700" marR="12700" marT="12700" marB="12700" anchor="ctr" horzOverflow="overflow">
                    <a:solidFill>
                      <a:srgbClr val="E6F5FF"/>
                    </a:solidFill>
                  </a:tcPr>
                </a:tc>
                <a:tc>
                  <a:txBody>
                    <a:bodyPr/>
                    <a:lstStyle/>
                    <a:p>
                      <a:pPr algn="l">
                        <a:spcBef>
                          <a:spcPts val="1200"/>
                        </a:spcBef>
                        <a:defRPr sz="1800"/>
                      </a:pPr>
                      <a:r>
                        <a:rPr sz="1700">
                          <a:latin typeface="Times Roman"/>
                          <a:ea typeface="Times Roman"/>
                          <a:cs typeface="Times Roman"/>
                          <a:sym typeface="Times Roman"/>
                        </a:rPr>
                        <a:t>7 years</a:t>
                      </a:r>
                    </a:p>
                  </a:txBody>
                  <a:tcPr marL="12700" marR="12700" marT="12700" marB="12700" anchor="ctr" horzOverflow="overflow">
                    <a:solidFill>
                      <a:srgbClr val="E6F5FF"/>
                    </a:solidFill>
                  </a:tcPr>
                </a:tc>
                <a:tc>
                  <a:txBody>
                    <a:bodyPr/>
                    <a:lstStyle/>
                    <a:p>
                      <a:pPr algn="l">
                        <a:spcBef>
                          <a:spcPts val="1200"/>
                        </a:spcBef>
                        <a:defRPr sz="1800"/>
                      </a:pPr>
                      <a:r>
                        <a:rPr sz="1700">
                          <a:latin typeface="Times Roman"/>
                          <a:ea typeface="Times Roman"/>
                          <a:cs typeface="Times Roman"/>
                          <a:sym typeface="Times Roman"/>
                        </a:rPr>
                        <a:t>Minimum 50</a:t>
                      </a:r>
                    </a:p>
                  </a:txBody>
                  <a:tcPr marL="12700" marR="12700" marT="12700" marB="12700" anchor="ctr" horzOverflow="overflow">
                    <a:solidFill>
                      <a:srgbClr val="E6F5FF"/>
                    </a:solidFill>
                  </a:tcPr>
                </a:tc>
              </a:tr>
            </a:tbl>
          </a:graphicData>
        </a:graphic>
      </p:graphicFrame>
    </p:spTree>
  </p:cSld>
  <p:clrMapOvr>
    <a:masterClrMapping/>
  </p:clrMapOvr>
  <p:transition spd="med"/>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2" name="Min inv 50 cr in EFA…"/>
          <p:cNvSpPr txBox="1"/>
          <p:nvPr/>
        </p:nvSpPr>
        <p:spPr>
          <a:xfrm>
            <a:off x="309028" y="3322411"/>
            <a:ext cx="3969456" cy="216897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p>
            <a:pPr marL="180472" indent="-180472">
              <a:spcBef>
                <a:spcPts val="600"/>
              </a:spcBef>
              <a:buSzPct val="100000"/>
              <a:buChar char="•"/>
              <a:defRPr sz="2000" b="1">
                <a:latin typeface="+mj-lt"/>
                <a:ea typeface="+mj-ea"/>
                <a:cs typeface="+mj-cs"/>
                <a:sym typeface="Calibri"/>
              </a:defRPr>
            </a:pPr>
            <a:r>
              <a:t>Min investment ¥751.8 Million in Eligible Fixed Assets (EFA) </a:t>
            </a:r>
          </a:p>
          <a:p>
            <a:pPr marL="200526" indent="-200526">
              <a:spcBef>
                <a:spcPts val="600"/>
              </a:spcBef>
              <a:buSzPct val="100000"/>
              <a:buChar char="•"/>
              <a:defRPr sz="2000" b="1">
                <a:latin typeface="+mj-lt"/>
                <a:ea typeface="+mj-ea"/>
                <a:cs typeface="+mj-cs"/>
                <a:sym typeface="Calibri"/>
              </a:defRPr>
            </a:pPr>
            <a:r>
              <a:t>Employment : minimum 50 people</a:t>
            </a:r>
          </a:p>
          <a:p>
            <a:pPr marL="200526" indent="-200526">
              <a:spcBef>
                <a:spcPts val="600"/>
              </a:spcBef>
              <a:buSzPct val="100000"/>
              <a:buChar char="•"/>
              <a:defRPr sz="2000" b="1">
                <a:latin typeface="+mj-lt"/>
                <a:ea typeface="+mj-ea"/>
                <a:cs typeface="+mj-cs"/>
                <a:sym typeface="Calibri"/>
              </a:defRPr>
            </a:pPr>
            <a:r>
              <a:t>Demarcated facilities</a:t>
            </a:r>
          </a:p>
          <a:p>
            <a:pPr marL="200526" indent="-200526">
              <a:spcBef>
                <a:spcPts val="600"/>
              </a:spcBef>
              <a:buSzPct val="100000"/>
              <a:buChar char="•"/>
              <a:defRPr sz="2000" b="1">
                <a:latin typeface="+mj-lt"/>
                <a:ea typeface="+mj-ea"/>
                <a:cs typeface="+mj-cs"/>
                <a:sym typeface="Calibri"/>
              </a:defRPr>
            </a:pPr>
            <a:r>
              <a:t>Located in Tamil Nadu</a:t>
            </a:r>
          </a:p>
          <a:p>
            <a:pPr marL="200526" indent="-200526">
              <a:spcBef>
                <a:spcPts val="600"/>
              </a:spcBef>
              <a:buSzPct val="100000"/>
              <a:buChar char="•"/>
              <a:defRPr sz="2000" b="1">
                <a:latin typeface="+mj-lt"/>
                <a:ea typeface="+mj-ea"/>
                <a:cs typeface="+mj-cs"/>
                <a:sym typeface="Calibri"/>
              </a:defRPr>
            </a:pPr>
            <a:r>
              <a:t>Registration with DSIR</a:t>
            </a:r>
          </a:p>
        </p:txBody>
      </p:sp>
      <p:sp>
        <p:nvSpPr>
          <p:cNvPr id="253" name="Multimodal Logistics Park…"/>
          <p:cNvSpPr txBox="1"/>
          <p:nvPr/>
        </p:nvSpPr>
        <p:spPr>
          <a:xfrm>
            <a:off x="4770027" y="3409476"/>
            <a:ext cx="3713248" cy="107677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p>
            <a:pPr marL="693737" indent="-236537">
              <a:spcBef>
                <a:spcPts val="500"/>
              </a:spcBef>
              <a:buSzPct val="100000"/>
              <a:buFont typeface="Arial"/>
              <a:buChar char="•"/>
              <a:defRPr sz="2000" b="1">
                <a:latin typeface="+mj-lt"/>
                <a:ea typeface="+mj-ea"/>
                <a:cs typeface="+mj-cs"/>
                <a:sym typeface="Calibri"/>
              </a:defRPr>
            </a:pPr>
            <a:r>
              <a:t>Multimodal Logistics Park</a:t>
            </a:r>
          </a:p>
          <a:p>
            <a:pPr marL="693737" indent="-236537">
              <a:spcBef>
                <a:spcPts val="500"/>
              </a:spcBef>
              <a:buSzPct val="100000"/>
              <a:buFont typeface="Arial"/>
              <a:buChar char="•"/>
              <a:defRPr sz="2000" b="1">
                <a:latin typeface="+mj-lt"/>
                <a:ea typeface="+mj-ea"/>
                <a:cs typeface="+mj-cs"/>
                <a:sym typeface="Calibri"/>
              </a:defRPr>
            </a:pPr>
            <a:r>
              <a:t>Cold Chain Facility</a:t>
            </a:r>
          </a:p>
          <a:p>
            <a:pPr marL="693737" indent="-236537">
              <a:spcBef>
                <a:spcPts val="500"/>
              </a:spcBef>
              <a:buSzPct val="100000"/>
              <a:buFont typeface="Arial"/>
              <a:buChar char="•"/>
              <a:defRPr sz="2000" b="1">
                <a:latin typeface="+mj-lt"/>
                <a:ea typeface="+mj-ea"/>
                <a:cs typeface="+mj-cs"/>
                <a:sym typeface="Calibri"/>
              </a:defRPr>
            </a:pPr>
            <a:r>
              <a:t>Warehousing Facility  </a:t>
            </a:r>
          </a:p>
        </p:txBody>
      </p:sp>
      <p:sp>
        <p:nvSpPr>
          <p:cNvPr id="254" name="ELIGIBILITY FOR  R&amp;D PROJECTS"/>
          <p:cNvSpPr/>
          <p:nvPr/>
        </p:nvSpPr>
        <p:spPr>
          <a:xfrm>
            <a:off x="177015" y="2193903"/>
            <a:ext cx="3944056" cy="914947"/>
          </a:xfrm>
          <a:prstGeom prst="roundRect">
            <a:avLst>
              <a:gd name="adj" fmla="val 21061"/>
            </a:avLst>
          </a:prstGeom>
          <a:solidFill>
            <a:srgbClr val="FFFFFF"/>
          </a:solidFill>
          <a:ln w="25400">
            <a:solidFill>
              <a:schemeClr val="accent1"/>
            </a:solidFill>
          </a:ln>
          <a:effectLst>
            <a:outerShdw blurRad="38100" dist="23000" dir="5400000" rotWithShape="0">
              <a:srgbClr val="000000">
                <a:alpha val="35000"/>
              </a:srgbClr>
            </a:outerShdw>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nchor="ctr"/>
          <a:lstStyle>
            <a:lvl1pPr algn="ctr">
              <a:defRPr sz="2400" b="1">
                <a:solidFill>
                  <a:srgbClr val="787D94"/>
                </a:solidFill>
                <a:latin typeface="+mj-lt"/>
                <a:ea typeface="+mj-ea"/>
                <a:cs typeface="+mj-cs"/>
                <a:sym typeface="Calibri"/>
              </a:defRPr>
            </a:lvl1pPr>
          </a:lstStyle>
          <a:p>
            <a:r>
              <a:t>ELIGIBILITY FOR  R&amp;D PROJECTS </a:t>
            </a:r>
          </a:p>
        </p:txBody>
      </p:sp>
      <p:sp>
        <p:nvSpPr>
          <p:cNvPr id="255" name="ELIGIBILITY FOR LOGISTICS INFRASTRUCTURE"/>
          <p:cNvSpPr/>
          <p:nvPr/>
        </p:nvSpPr>
        <p:spPr>
          <a:xfrm>
            <a:off x="4596498" y="2142534"/>
            <a:ext cx="4060307" cy="1017685"/>
          </a:xfrm>
          <a:prstGeom prst="roundRect">
            <a:avLst>
              <a:gd name="adj" fmla="val 19493"/>
            </a:avLst>
          </a:prstGeom>
          <a:solidFill>
            <a:srgbClr val="FFFFFF"/>
          </a:solidFill>
          <a:ln w="25400">
            <a:solidFill>
              <a:schemeClr val="accent1"/>
            </a:solidFill>
          </a:ln>
          <a:effectLst>
            <a:outerShdw blurRad="38100" dist="23000" dir="5400000" rotWithShape="0">
              <a:srgbClr val="000000">
                <a:alpha val="35000"/>
              </a:srgbClr>
            </a:outerShdw>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nchor="ctr"/>
          <a:lstStyle>
            <a:lvl1pPr algn="ctr">
              <a:defRPr sz="2400" b="1">
                <a:solidFill>
                  <a:srgbClr val="787D94"/>
                </a:solidFill>
                <a:latin typeface="+mj-lt"/>
                <a:ea typeface="+mj-ea"/>
                <a:cs typeface="+mj-cs"/>
                <a:sym typeface="Calibri"/>
              </a:defRPr>
            </a:lvl1pPr>
          </a:lstStyle>
          <a:p>
            <a:r>
              <a:t>ELIGIBILITY FOR LOGISTICS INFRASTRUCTURE</a:t>
            </a:r>
          </a:p>
        </p:txBody>
      </p:sp>
      <p:sp>
        <p:nvSpPr>
          <p:cNvPr id="256" name="Slide Number"/>
          <p:cNvSpPr txBox="1">
            <a:spLocks noGrp="1"/>
          </p:cNvSpPr>
          <p:nvPr>
            <p:ph type="sldNum" sz="quarter" idx="4294967295"/>
          </p:nvPr>
        </p:nvSpPr>
        <p:spPr>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fld id="{86CB4B4D-7CA3-9044-876B-883B54F8677D}" type="slidenum">
              <a:t>11</a:t>
            </a:fld>
            <a:endParaRPr/>
          </a:p>
        </p:txBody>
      </p:sp>
      <p:grpSp>
        <p:nvGrpSpPr>
          <p:cNvPr id="259" name="INCENTIVE ELIGIBILITY"/>
          <p:cNvGrpSpPr/>
          <p:nvPr/>
        </p:nvGrpSpPr>
        <p:grpSpPr>
          <a:xfrm>
            <a:off x="2289673" y="1071192"/>
            <a:ext cx="4249476" cy="772719"/>
            <a:chOff x="0" y="0"/>
            <a:chExt cx="4249474" cy="772717"/>
          </a:xfrm>
        </p:grpSpPr>
        <p:sp>
          <p:nvSpPr>
            <p:cNvPr id="257" name="Rounded Rectangle"/>
            <p:cNvSpPr/>
            <p:nvPr/>
          </p:nvSpPr>
          <p:spPr>
            <a:xfrm>
              <a:off x="0" y="-1"/>
              <a:ext cx="4249475" cy="772719"/>
            </a:xfrm>
            <a:prstGeom prst="roundRect">
              <a:avLst>
                <a:gd name="adj" fmla="val 24653"/>
              </a:avLst>
            </a:prstGeom>
            <a:solidFill>
              <a:srgbClr val="FFFFFF"/>
            </a:solidFill>
            <a:ln w="25400" cap="flat">
              <a:solidFill>
                <a:schemeClr val="accent1"/>
              </a:solidFill>
              <a:prstDash val="solid"/>
              <a:round/>
            </a:ln>
            <a:effectLst>
              <a:outerShdw blurRad="38100" dist="23000" dir="5400000" rotWithShape="0">
                <a:srgbClr val="000000">
                  <a:alpha val="35000"/>
                </a:srgbClr>
              </a:outerShdw>
            </a:effectLst>
          </p:spPr>
          <p:txBody>
            <a:bodyPr wrap="square" lIns="45718" tIns="45718" rIns="45718" bIns="45718" numCol="1" anchor="ctr">
              <a:noAutofit/>
            </a:bodyPr>
            <a:lstStyle/>
            <a:p>
              <a:pPr algn="ctr">
                <a:defRPr sz="2400" b="1">
                  <a:solidFill>
                    <a:srgbClr val="787D94"/>
                  </a:solidFill>
                  <a:latin typeface="+mj-lt"/>
                  <a:ea typeface="+mj-ea"/>
                  <a:cs typeface="+mj-cs"/>
                  <a:sym typeface="Calibri"/>
                </a:defRPr>
              </a:pPr>
              <a:endParaRPr/>
            </a:p>
          </p:txBody>
        </p:sp>
        <p:sp>
          <p:nvSpPr>
            <p:cNvPr id="258" name="INCENTIVE ELIGIBILITY"/>
            <p:cNvSpPr txBox="1"/>
            <p:nvPr/>
          </p:nvSpPr>
          <p:spPr>
            <a:xfrm>
              <a:off x="68494" y="190124"/>
              <a:ext cx="4112487" cy="392466"/>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5718" tIns="45718" rIns="45718" bIns="45718" numCol="1" anchor="ctr">
              <a:spAutoFit/>
            </a:bodyPr>
            <a:lstStyle>
              <a:lvl1pPr algn="ctr">
                <a:defRPr sz="2400" b="1">
                  <a:solidFill>
                    <a:srgbClr val="787D94"/>
                  </a:solidFill>
                  <a:latin typeface="+mj-lt"/>
                  <a:ea typeface="+mj-ea"/>
                  <a:cs typeface="+mj-cs"/>
                  <a:sym typeface="Calibri"/>
                </a:defRPr>
              </a:lvl1pPr>
            </a:lstStyle>
            <a:p>
              <a:r>
                <a:t>INCENTIVE ELIGIBILITY</a:t>
              </a:r>
            </a:p>
          </p:txBody>
        </p:sp>
      </p:grpSp>
    </p:spTree>
  </p:cSld>
  <p:clrMapOvr>
    <a:masterClrMapping/>
  </p:clrMapOvr>
  <p:transition spd="med"/>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1" name="TextBox 5"/>
          <p:cNvSpPr txBox="1"/>
          <p:nvPr/>
        </p:nvSpPr>
        <p:spPr>
          <a:xfrm>
            <a:off x="911147" y="1523981"/>
            <a:ext cx="7623758" cy="38125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p>
            <a:pPr>
              <a:defRPr sz="1600" b="1">
                <a:latin typeface="Ubuntu"/>
                <a:ea typeface="Ubuntu"/>
                <a:cs typeface="Ubuntu"/>
                <a:sym typeface="Ubuntu"/>
              </a:defRPr>
            </a:pPr>
            <a:endParaRPr/>
          </a:p>
          <a:p>
            <a:pPr>
              <a:defRPr sz="1600" b="1">
                <a:latin typeface="Ubuntu"/>
                <a:ea typeface="Ubuntu"/>
                <a:cs typeface="Ubuntu"/>
                <a:sym typeface="Ubuntu"/>
              </a:defRPr>
            </a:pPr>
            <a:r>
              <a:t>Chennai:				        Bengaluru:				Coimbatore:</a:t>
            </a:r>
          </a:p>
          <a:p>
            <a:pPr>
              <a:defRPr sz="1400">
                <a:latin typeface="Ubuntu"/>
                <a:ea typeface="Ubuntu"/>
                <a:cs typeface="Ubuntu"/>
                <a:sym typeface="Ubuntu"/>
              </a:defRPr>
            </a:pPr>
            <a:endParaRPr/>
          </a:p>
          <a:p>
            <a:pPr>
              <a:defRPr sz="1400">
                <a:latin typeface="Ubuntu"/>
                <a:ea typeface="Ubuntu"/>
                <a:cs typeface="Ubuntu"/>
                <a:sym typeface="Ubuntu"/>
              </a:defRPr>
            </a:pPr>
            <a:r>
              <a:t>Mowbray’s Towers		         2283, 14th A Main Road,		         965, Harita Center</a:t>
            </a:r>
          </a:p>
          <a:p>
            <a:pPr>
              <a:defRPr sz="1400">
                <a:latin typeface="Ubuntu"/>
                <a:ea typeface="Ubuntu"/>
                <a:cs typeface="Ubuntu"/>
                <a:sym typeface="Ubuntu"/>
              </a:defRPr>
            </a:pPr>
            <a:r>
              <a:t>61, TTK Road		        HAL 2nd Stage, Indiranagar 	         Avinashi Road</a:t>
            </a:r>
          </a:p>
          <a:p>
            <a:pPr>
              <a:defRPr sz="1400">
                <a:latin typeface="Ubuntu"/>
                <a:ea typeface="Ubuntu"/>
                <a:cs typeface="Ubuntu"/>
                <a:sym typeface="Ubuntu"/>
              </a:defRPr>
            </a:pPr>
            <a:r>
              <a:t>Chennai - 600 018	                    Bengaluru – 560038			         Coimbatore - 641 037</a:t>
            </a:r>
          </a:p>
          <a:p>
            <a:pPr>
              <a:defRPr sz="1400" b="1" u="sng">
                <a:latin typeface="Ubuntu"/>
                <a:ea typeface="Ubuntu"/>
                <a:cs typeface="Ubuntu"/>
                <a:sym typeface="Ubuntu"/>
              </a:defRPr>
            </a:pPr>
            <a:endParaRPr/>
          </a:p>
          <a:p>
            <a:pPr>
              <a:defRPr sz="1400">
                <a:latin typeface="Ubuntu"/>
                <a:ea typeface="Ubuntu"/>
                <a:cs typeface="Ubuntu"/>
                <a:sym typeface="Ubuntu"/>
              </a:defRPr>
            </a:pPr>
            <a:r>
              <a:t>+91 99629 11111	 	          +91 99161 54232 		                     +91-94440 55994</a:t>
            </a:r>
          </a:p>
          <a:p>
            <a:pPr>
              <a:defRPr sz="1400">
                <a:latin typeface="Ubuntu"/>
                <a:ea typeface="Ubuntu"/>
                <a:cs typeface="Ubuntu"/>
                <a:sym typeface="Ubuntu"/>
              </a:defRPr>
            </a:pPr>
            <a:endParaRPr/>
          </a:p>
          <a:p>
            <a:pPr algn="ctr">
              <a:defRPr sz="1400">
                <a:latin typeface="Ubuntu"/>
                <a:ea typeface="Ubuntu"/>
                <a:cs typeface="Ubuntu"/>
                <a:sym typeface="Ubuntu"/>
              </a:defRPr>
            </a:pPr>
            <a:endParaRPr/>
          </a:p>
          <a:p>
            <a:pPr algn="ctr">
              <a:defRPr sz="1400">
                <a:latin typeface="Ubuntu"/>
                <a:ea typeface="Ubuntu"/>
                <a:cs typeface="Ubuntu"/>
                <a:sym typeface="Ubuntu"/>
              </a:defRPr>
            </a:pPr>
            <a:endParaRPr/>
          </a:p>
          <a:p>
            <a:pPr>
              <a:defRPr sz="1400" b="1">
                <a:latin typeface="Ubuntu"/>
                <a:ea typeface="Ubuntu"/>
                <a:cs typeface="Ubuntu"/>
                <a:sym typeface="Ubuntu"/>
              </a:defRPr>
            </a:pPr>
            <a:r>
              <a:t> </a:t>
            </a:r>
          </a:p>
          <a:p>
            <a:pPr>
              <a:defRPr sz="1400" b="1">
                <a:latin typeface="Ubuntu"/>
                <a:ea typeface="Ubuntu"/>
                <a:cs typeface="Ubuntu"/>
                <a:sym typeface="Ubuntu"/>
              </a:defRPr>
            </a:pPr>
            <a:r>
              <a:t>																		</a:t>
            </a:r>
          </a:p>
          <a:p>
            <a:pPr>
              <a:defRPr sz="1400">
                <a:latin typeface="Ubuntu"/>
                <a:ea typeface="Ubuntu"/>
                <a:cs typeface="Ubuntu"/>
                <a:sym typeface="Ubuntu"/>
              </a:defRPr>
            </a:pPr>
            <a:r>
              <a:t>						</a:t>
            </a:r>
          </a:p>
          <a:p>
            <a:pPr>
              <a:defRPr sz="1400">
                <a:latin typeface="Ubuntu"/>
                <a:ea typeface="Ubuntu"/>
                <a:cs typeface="Ubuntu"/>
                <a:sym typeface="Ubuntu"/>
              </a:defRPr>
            </a:pPr>
            <a:r>
              <a:t>						</a:t>
            </a:r>
          </a:p>
        </p:txBody>
      </p:sp>
      <p:sp>
        <p:nvSpPr>
          <p:cNvPr id="262" name="TextBox 2"/>
          <p:cNvSpPr txBox="1"/>
          <p:nvPr/>
        </p:nvSpPr>
        <p:spPr>
          <a:xfrm>
            <a:off x="602567" y="3447584"/>
            <a:ext cx="7501043" cy="256679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p>
            <a:pPr>
              <a:defRPr sz="1400">
                <a:latin typeface="+mj-lt"/>
                <a:ea typeface="+mj-ea"/>
                <a:cs typeface="+mj-cs"/>
                <a:sym typeface="Calibri"/>
              </a:defRPr>
            </a:pPr>
            <a:endParaRPr/>
          </a:p>
          <a:p>
            <a:pPr>
              <a:defRPr sz="1400">
                <a:latin typeface="+mj-lt"/>
                <a:ea typeface="+mj-ea"/>
                <a:cs typeface="+mj-cs"/>
                <a:sym typeface="Calibri"/>
              </a:defRPr>
            </a:pPr>
            <a:endParaRPr/>
          </a:p>
          <a:p>
            <a:pPr>
              <a:defRPr sz="1400">
                <a:latin typeface="+mj-lt"/>
                <a:ea typeface="+mj-ea"/>
                <a:cs typeface="+mj-cs"/>
                <a:sym typeface="Calibri"/>
              </a:defRPr>
            </a:pPr>
            <a:endParaRPr/>
          </a:p>
          <a:p>
            <a:pPr>
              <a:defRPr sz="1400">
                <a:latin typeface="+mj-lt"/>
                <a:ea typeface="+mj-ea"/>
                <a:cs typeface="+mj-cs"/>
                <a:sym typeface="Calibri"/>
              </a:defRPr>
            </a:pPr>
            <a:endParaRPr/>
          </a:p>
          <a:p>
            <a:pPr>
              <a:defRPr sz="1400">
                <a:latin typeface="+mj-lt"/>
                <a:ea typeface="+mj-ea"/>
                <a:cs typeface="+mj-cs"/>
                <a:sym typeface="Calibri"/>
              </a:defRPr>
            </a:pPr>
            <a:endParaRPr/>
          </a:p>
          <a:p>
            <a:pPr algn="ctr">
              <a:defRPr sz="1400">
                <a:latin typeface="+mj-lt"/>
                <a:ea typeface="+mj-ea"/>
                <a:cs typeface="+mj-cs"/>
                <a:sym typeface="Calibri"/>
              </a:defRPr>
            </a:pPr>
            <a:r>
              <a:t>This file is sent by A.K. Mylsamy &amp; Associates LLP [‘AKM’] on a strictly private, confidential and a need to know basis exclusively to the intended recipient. The information contained herein is of a general nature and is purely for informational purposes only. The receipt of this file shall not be construed under any circumstances directly or indirectly as solicitation or advertisement, circular, invitation, etc.,. The recipient of this file shall not disclose, reproduce or use the whole of this file or in part for any purpose or furnish to any other person. </a:t>
            </a:r>
          </a:p>
        </p:txBody>
      </p:sp>
      <p:sp>
        <p:nvSpPr>
          <p:cNvPr id="263" name="Title 4"/>
          <p:cNvSpPr txBox="1">
            <a:spLocks noGrp="1"/>
          </p:cNvSpPr>
          <p:nvPr>
            <p:ph type="title"/>
          </p:nvPr>
        </p:nvSpPr>
        <p:spPr>
          <a:xfrm>
            <a:off x="457200" y="978190"/>
            <a:ext cx="8229600" cy="634085"/>
          </a:xfrm>
          <a:prstGeom prst="rect">
            <a:avLst/>
          </a:prstGeom>
        </p:spPr>
        <p:txBody>
          <a:bodyPr/>
          <a:lstStyle>
            <a:lvl1pPr algn="ctr">
              <a:defRPr sz="3200" b="1"/>
            </a:lvl1pPr>
          </a:lstStyle>
          <a:p>
            <a:r>
              <a:t>Contact Details</a:t>
            </a:r>
          </a:p>
        </p:txBody>
      </p:sp>
      <p:sp>
        <p:nvSpPr>
          <p:cNvPr id="264" name="Slide Number"/>
          <p:cNvSpPr txBox="1">
            <a:spLocks noGrp="1"/>
          </p:cNvSpPr>
          <p:nvPr>
            <p:ph type="sldNum" sz="quarter" idx="4294967295"/>
          </p:nvPr>
        </p:nvSpPr>
        <p:spPr>
          <a:xfrm>
            <a:off x="8428176" y="6414759"/>
            <a:ext cx="258621" cy="248302"/>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fld id="{86CB4B4D-7CA3-9044-876B-883B54F8677D}" type="slidenum">
              <a:t>12</a:t>
            </a:fld>
            <a:endParaRPr/>
          </a:p>
        </p:txBody>
      </p:sp>
    </p:spTree>
  </p:cSld>
  <p:clrMapOvr>
    <a:masterClrMapping/>
  </p:clrMapOvr>
  <p:transition spd="med"/>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37" name="TAMIL NADU"/>
          <p:cNvGrpSpPr/>
          <p:nvPr/>
        </p:nvGrpSpPr>
        <p:grpSpPr>
          <a:xfrm>
            <a:off x="2133600" y="993079"/>
            <a:ext cx="4733067" cy="866049"/>
            <a:chOff x="0" y="0"/>
            <a:chExt cx="4733066" cy="866048"/>
          </a:xfrm>
        </p:grpSpPr>
        <p:sp>
          <p:nvSpPr>
            <p:cNvPr id="135" name="Rounded Rectangle"/>
            <p:cNvSpPr/>
            <p:nvPr/>
          </p:nvSpPr>
          <p:spPr>
            <a:xfrm>
              <a:off x="0" y="0"/>
              <a:ext cx="4733067" cy="866049"/>
            </a:xfrm>
            <a:prstGeom prst="roundRect">
              <a:avLst>
                <a:gd name="adj" fmla="val 21996"/>
              </a:avLst>
            </a:prstGeom>
            <a:solidFill>
              <a:srgbClr val="FFFFFF"/>
            </a:solidFill>
            <a:ln w="12700" cap="flat">
              <a:noFill/>
              <a:miter lim="400000"/>
            </a:ln>
            <a:effectLst/>
          </p:spPr>
          <p:txBody>
            <a:bodyPr wrap="square" lIns="45718" tIns="45718" rIns="45718" bIns="45718" numCol="1" anchor="ctr">
              <a:noAutofit/>
            </a:bodyPr>
            <a:lstStyle/>
            <a:p>
              <a:pPr algn="ctr">
                <a:defRPr sz="2400" b="1">
                  <a:solidFill>
                    <a:srgbClr val="787D94"/>
                  </a:solidFill>
                  <a:latin typeface="+mj-lt"/>
                  <a:ea typeface="+mj-ea"/>
                  <a:cs typeface="+mj-cs"/>
                  <a:sym typeface="Calibri"/>
                </a:defRPr>
              </a:pPr>
              <a:endParaRPr/>
            </a:p>
          </p:txBody>
        </p:sp>
        <p:sp>
          <p:nvSpPr>
            <p:cNvPr id="136" name="TAMIL NADU : ADVANTAGES"/>
            <p:cNvSpPr txBox="1"/>
            <p:nvPr/>
          </p:nvSpPr>
          <p:spPr>
            <a:xfrm>
              <a:off x="55794" y="236790"/>
              <a:ext cx="4621478" cy="392468"/>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5718" tIns="45718" rIns="45718" bIns="45718" numCol="1" anchor="ctr">
              <a:spAutoFit/>
            </a:bodyPr>
            <a:lstStyle/>
            <a:p>
              <a:pPr algn="ctr">
                <a:defRPr sz="2400" b="1">
                  <a:solidFill>
                    <a:srgbClr val="787D94"/>
                  </a:solidFill>
                  <a:latin typeface="+mj-lt"/>
                  <a:ea typeface="+mj-ea"/>
                  <a:cs typeface="+mj-cs"/>
                  <a:sym typeface="Calibri"/>
                </a:defRPr>
              </a:pPr>
              <a:r>
                <a:t>TAMIL NADU : ADVANTAGES</a:t>
              </a:r>
            </a:p>
          </p:txBody>
        </p:sp>
      </p:grpSp>
      <p:sp>
        <p:nvSpPr>
          <p:cNvPr id="138" name="8.4% of the country’s GDP;…"/>
          <p:cNvSpPr txBox="1"/>
          <p:nvPr/>
        </p:nvSpPr>
        <p:spPr>
          <a:xfrm>
            <a:off x="304086" y="2286000"/>
            <a:ext cx="3505914" cy="285478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p>
            <a:pPr marL="339725" lvl="1" indent="-236538">
              <a:spcBef>
                <a:spcPts val="600"/>
              </a:spcBef>
              <a:buSzPct val="100000"/>
              <a:buFont typeface="Arial"/>
              <a:buChar char="•"/>
              <a:defRPr sz="2000">
                <a:latin typeface="+mj-lt"/>
                <a:ea typeface="+mj-ea"/>
                <a:cs typeface="+mj-cs"/>
                <a:sym typeface="Calibri"/>
              </a:defRPr>
            </a:pPr>
            <a:r>
              <a:t>8.4% of India’s GDP</a:t>
            </a:r>
          </a:p>
          <a:p>
            <a:pPr marL="339725" lvl="1" indent="-236538">
              <a:spcBef>
                <a:spcPts val="600"/>
              </a:spcBef>
              <a:buSzPct val="100000"/>
              <a:buFont typeface="Arial"/>
              <a:buChar char="•"/>
              <a:defRPr sz="2000">
                <a:latin typeface="+mj-lt"/>
                <a:ea typeface="+mj-ea"/>
                <a:cs typeface="+mj-cs"/>
                <a:sym typeface="Calibri"/>
              </a:defRPr>
            </a:pPr>
            <a:r>
              <a:t>Hub for production</a:t>
            </a:r>
          </a:p>
          <a:p>
            <a:pPr marL="339725" lvl="1" indent="-236538">
              <a:spcBef>
                <a:spcPts val="600"/>
              </a:spcBef>
              <a:buSzPct val="100000"/>
              <a:buFont typeface="Arial"/>
              <a:buChar char="•"/>
              <a:defRPr sz="2000">
                <a:latin typeface="+mj-lt"/>
                <a:ea typeface="+mj-ea"/>
                <a:cs typeface="+mj-cs"/>
                <a:sym typeface="Calibri"/>
              </a:defRPr>
            </a:pPr>
            <a:r>
              <a:t>70 Fortune 500 companies at present</a:t>
            </a:r>
          </a:p>
          <a:p>
            <a:pPr marL="339725" lvl="1" indent="-236538">
              <a:spcBef>
                <a:spcPts val="600"/>
              </a:spcBef>
              <a:buSzPct val="100000"/>
              <a:buFont typeface="Arial"/>
              <a:buChar char="•"/>
              <a:defRPr sz="2000">
                <a:latin typeface="+mj-lt"/>
                <a:ea typeface="+mj-ea"/>
                <a:cs typeface="+mj-cs"/>
                <a:sym typeface="Calibri"/>
              </a:defRPr>
            </a:pPr>
            <a:r>
              <a:t>Top 10 for employment activities</a:t>
            </a:r>
          </a:p>
          <a:p>
            <a:pPr marL="339725" lvl="1" indent="-236538" algn="just">
              <a:spcBef>
                <a:spcPts val="600"/>
              </a:spcBef>
              <a:buSzPct val="100000"/>
              <a:buFont typeface="Arial"/>
              <a:buChar char="•"/>
              <a:defRPr sz="2000">
                <a:latin typeface="+mj-lt"/>
                <a:ea typeface="+mj-ea"/>
                <a:cs typeface="+mj-cs"/>
                <a:sym typeface="Calibri"/>
              </a:defRPr>
            </a:pPr>
            <a:r>
              <a:t>Digitalised form of service</a:t>
            </a:r>
          </a:p>
          <a:p>
            <a:pPr marL="339725" indent="-236538" algn="just">
              <a:spcBef>
                <a:spcPts val="600"/>
              </a:spcBef>
              <a:buSzPct val="100000"/>
              <a:buFont typeface="Arial"/>
              <a:buChar char="•"/>
              <a:defRPr sz="2000">
                <a:latin typeface="+mj-lt"/>
                <a:ea typeface="+mj-ea"/>
                <a:cs typeface="+mj-cs"/>
                <a:sym typeface="Calibri"/>
              </a:defRPr>
            </a:pPr>
            <a:r>
              <a:t>Leveraging R&amp;D</a:t>
            </a:r>
          </a:p>
        </p:txBody>
      </p:sp>
      <p:sp>
        <p:nvSpPr>
          <p:cNvPr id="139" name="A conducive business environment, endowment of capital and human resources;…"/>
          <p:cNvSpPr txBox="1"/>
          <p:nvPr/>
        </p:nvSpPr>
        <p:spPr>
          <a:xfrm>
            <a:off x="5334000" y="2209800"/>
            <a:ext cx="3505913" cy="300718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p>
            <a:pPr marL="339725" lvl="1" indent="-236538">
              <a:spcBef>
                <a:spcPts val="600"/>
              </a:spcBef>
              <a:buSzPct val="100000"/>
              <a:buFont typeface="Arial"/>
              <a:buChar char="•"/>
              <a:defRPr sz="2000">
                <a:latin typeface="+mj-lt"/>
                <a:ea typeface="+mj-ea"/>
                <a:cs typeface="+mj-cs"/>
                <a:sym typeface="Calibri"/>
              </a:defRPr>
            </a:pPr>
            <a:r>
              <a:t>World class infrastructure</a:t>
            </a:r>
          </a:p>
          <a:p>
            <a:pPr marL="339725" lvl="1" indent="-236538">
              <a:spcBef>
                <a:spcPts val="600"/>
              </a:spcBef>
              <a:buSzPct val="100000"/>
              <a:buFont typeface="Arial"/>
              <a:buChar char="•"/>
              <a:defRPr sz="2000">
                <a:latin typeface="+mj-lt"/>
                <a:ea typeface="+mj-ea"/>
                <a:cs typeface="+mj-cs"/>
                <a:sym typeface="Calibri"/>
              </a:defRPr>
            </a:pPr>
            <a:r>
              <a:t>Healthy investment climate</a:t>
            </a:r>
          </a:p>
          <a:p>
            <a:pPr marL="339725" lvl="1" indent="-236538">
              <a:spcBef>
                <a:spcPts val="600"/>
              </a:spcBef>
              <a:buSzPct val="100000"/>
              <a:buFont typeface="Arial"/>
              <a:buChar char="•"/>
              <a:defRPr sz="2000">
                <a:latin typeface="+mj-lt"/>
                <a:ea typeface="+mj-ea"/>
                <a:cs typeface="+mj-cs"/>
                <a:sym typeface="Calibri"/>
              </a:defRPr>
            </a:pPr>
            <a:r>
              <a:t>A conducive business environment, subsidising of capital and human resources</a:t>
            </a:r>
          </a:p>
          <a:p>
            <a:pPr marL="339725" lvl="1" indent="-236538">
              <a:spcBef>
                <a:spcPts val="600"/>
              </a:spcBef>
              <a:buSzPct val="100000"/>
              <a:buFont typeface="Arial"/>
              <a:buChar char="•"/>
              <a:defRPr sz="2000">
                <a:latin typeface="+mj-lt"/>
                <a:ea typeface="+mj-ea"/>
                <a:cs typeface="+mj-cs"/>
                <a:sym typeface="Calibri"/>
              </a:defRPr>
            </a:pPr>
            <a:r>
              <a:t>14% Growth in manufacturing sector and 25.74% growth across all sectors.</a:t>
            </a:r>
          </a:p>
        </p:txBody>
      </p:sp>
      <p:sp>
        <p:nvSpPr>
          <p:cNvPr id="140" name="Slide Number"/>
          <p:cNvSpPr txBox="1">
            <a:spLocks noGrp="1"/>
          </p:cNvSpPr>
          <p:nvPr>
            <p:ph type="sldNum" sz="quarter" idx="4294967295"/>
          </p:nvPr>
        </p:nvSpPr>
        <p:spPr>
          <a:xfrm>
            <a:off x="8505420" y="6414760"/>
            <a:ext cx="181379" cy="248302"/>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fld id="{86CB4B4D-7CA3-9044-876B-883B54F8677D}" type="slidenum">
              <a:t>2</a:t>
            </a:fld>
            <a:endParaRPr/>
          </a:p>
        </p:txBody>
      </p:sp>
    </p:spTree>
  </p:cSld>
  <p:clrMapOvr>
    <a:masterClrMapping/>
  </p:clrMapOvr>
  <p:transition spd="med"/>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2" name="AWARDS AND ACCOLADES"/>
          <p:cNvSpPr txBox="1">
            <a:spLocks noGrp="1"/>
          </p:cNvSpPr>
          <p:nvPr>
            <p:ph type="ctrTitle"/>
          </p:nvPr>
        </p:nvSpPr>
        <p:spPr>
          <a:xfrm>
            <a:off x="685800" y="990600"/>
            <a:ext cx="7772401" cy="990600"/>
          </a:xfrm>
          <a:prstGeom prst="rect">
            <a:avLst/>
          </a:prstGeom>
        </p:spPr>
        <p:txBody>
          <a:bodyPr/>
          <a:lstStyle>
            <a:lvl1pPr algn="ctr">
              <a:defRPr sz="2400" b="1">
                <a:latin typeface="+mj-lt"/>
                <a:ea typeface="+mj-ea"/>
                <a:cs typeface="+mj-cs"/>
                <a:sym typeface="Calibri"/>
              </a:defRPr>
            </a:lvl1pPr>
          </a:lstStyle>
          <a:p>
            <a:r>
              <a:t>RECENT INVESTMENTS</a:t>
            </a:r>
          </a:p>
        </p:txBody>
      </p:sp>
      <p:grpSp>
        <p:nvGrpSpPr>
          <p:cNvPr id="145" name="304 MOUs investment value Rs.3 lakhs crore- GIM,2019"/>
          <p:cNvGrpSpPr/>
          <p:nvPr/>
        </p:nvGrpSpPr>
        <p:grpSpPr>
          <a:xfrm>
            <a:off x="718142" y="2108996"/>
            <a:ext cx="4811573" cy="897133"/>
            <a:chOff x="0" y="0"/>
            <a:chExt cx="4811571" cy="897131"/>
          </a:xfrm>
        </p:grpSpPr>
        <p:sp>
          <p:nvSpPr>
            <p:cNvPr id="143" name="Rounded Rectangle"/>
            <p:cNvSpPr/>
            <p:nvPr/>
          </p:nvSpPr>
          <p:spPr>
            <a:xfrm>
              <a:off x="0" y="0"/>
              <a:ext cx="4811572" cy="897132"/>
            </a:xfrm>
            <a:prstGeom prst="roundRect">
              <a:avLst>
                <a:gd name="adj" fmla="val 21234"/>
              </a:avLst>
            </a:prstGeom>
            <a:solidFill>
              <a:srgbClr val="FFFFFF"/>
            </a:solidFill>
            <a:ln w="25400" cap="flat">
              <a:solidFill>
                <a:schemeClr val="accent1"/>
              </a:solidFill>
              <a:prstDash val="solid"/>
              <a:round/>
            </a:ln>
            <a:effectLst>
              <a:outerShdw blurRad="38100" dist="23000" dir="5400000" rotWithShape="0">
                <a:srgbClr val="000000">
                  <a:alpha val="35000"/>
                </a:srgbClr>
              </a:outerShdw>
            </a:effectLst>
          </p:spPr>
          <p:txBody>
            <a:bodyPr wrap="square" lIns="45718" tIns="45718" rIns="45718" bIns="45718" numCol="1" anchor="ctr">
              <a:noAutofit/>
            </a:bodyPr>
            <a:lstStyle/>
            <a:p>
              <a:pPr algn="just">
                <a:defRPr sz="2000">
                  <a:uFill>
                    <a:solidFill>
                      <a:srgbClr val="000000"/>
                    </a:solidFill>
                  </a:uFill>
                  <a:latin typeface="+mj-lt"/>
                  <a:ea typeface="+mj-ea"/>
                  <a:cs typeface="+mj-cs"/>
                  <a:sym typeface="Calibri"/>
                </a:defRPr>
              </a:pPr>
              <a:endParaRPr/>
            </a:p>
          </p:txBody>
        </p:sp>
        <p:sp>
          <p:nvSpPr>
            <p:cNvPr id="144" name="GIM, 2019 – Investments of ¥4504 Billion"/>
            <p:cNvSpPr txBox="1"/>
            <p:nvPr/>
          </p:nvSpPr>
          <p:spPr>
            <a:xfrm>
              <a:off x="68495" y="278476"/>
              <a:ext cx="4674581" cy="340179"/>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5718" tIns="45718" rIns="45718" bIns="45718" numCol="1" anchor="ctr">
              <a:spAutoFit/>
            </a:bodyPr>
            <a:lstStyle>
              <a:lvl1pPr algn="just">
                <a:defRPr sz="2000">
                  <a:uFill>
                    <a:solidFill>
                      <a:srgbClr val="000000"/>
                    </a:solidFill>
                  </a:uFill>
                  <a:latin typeface="+mj-lt"/>
                  <a:ea typeface="+mj-ea"/>
                  <a:cs typeface="+mj-cs"/>
                  <a:sym typeface="Calibri"/>
                </a:defRPr>
              </a:lvl1pPr>
            </a:lstStyle>
            <a:p>
              <a:r>
                <a:t>GIM, 2019 – Investments of ¥4504 Billion</a:t>
              </a:r>
            </a:p>
          </p:txBody>
        </p:sp>
      </p:grpSp>
      <p:grpSp>
        <p:nvGrpSpPr>
          <p:cNvPr id="148" name="International Investor Road Shows (USA&amp;UAE) 41 MOUs signed."/>
          <p:cNvGrpSpPr/>
          <p:nvPr/>
        </p:nvGrpSpPr>
        <p:grpSpPr>
          <a:xfrm>
            <a:off x="2550596" y="3367490"/>
            <a:ext cx="4393275" cy="897133"/>
            <a:chOff x="0" y="0"/>
            <a:chExt cx="4393274" cy="897131"/>
          </a:xfrm>
        </p:grpSpPr>
        <p:sp>
          <p:nvSpPr>
            <p:cNvPr id="146" name="Rounded Rectangle"/>
            <p:cNvSpPr/>
            <p:nvPr/>
          </p:nvSpPr>
          <p:spPr>
            <a:xfrm>
              <a:off x="0" y="0"/>
              <a:ext cx="4393275" cy="897132"/>
            </a:xfrm>
            <a:prstGeom prst="roundRect">
              <a:avLst>
                <a:gd name="adj" fmla="val 21234"/>
              </a:avLst>
            </a:prstGeom>
            <a:solidFill>
              <a:srgbClr val="FFFFFF"/>
            </a:solidFill>
            <a:ln w="25400" cap="flat">
              <a:solidFill>
                <a:schemeClr val="accent1"/>
              </a:solidFill>
              <a:prstDash val="solid"/>
              <a:round/>
            </a:ln>
            <a:effectLst>
              <a:outerShdw blurRad="38100" dist="23000" dir="5400000" rotWithShape="0">
                <a:srgbClr val="000000">
                  <a:alpha val="35000"/>
                </a:srgbClr>
              </a:outerShdw>
            </a:effectLst>
          </p:spPr>
          <p:txBody>
            <a:bodyPr wrap="square" lIns="45718" tIns="45718" rIns="45718" bIns="45718" numCol="1" anchor="ctr">
              <a:noAutofit/>
            </a:bodyPr>
            <a:lstStyle/>
            <a:p>
              <a:pPr algn="just">
                <a:defRPr sz="2000">
                  <a:uFill>
                    <a:solidFill>
                      <a:srgbClr val="000000"/>
                    </a:solidFill>
                  </a:uFill>
                  <a:latin typeface="+mj-lt"/>
                  <a:ea typeface="+mj-ea"/>
                  <a:cs typeface="+mj-cs"/>
                  <a:sym typeface="Calibri"/>
                </a:defRPr>
              </a:pPr>
              <a:endParaRPr/>
            </a:p>
          </p:txBody>
        </p:sp>
        <p:sp>
          <p:nvSpPr>
            <p:cNvPr id="147" name="International Investor Road Shows (USA&amp;UAE) - ¥132.84 Billion"/>
            <p:cNvSpPr txBox="1"/>
            <p:nvPr/>
          </p:nvSpPr>
          <p:spPr>
            <a:xfrm>
              <a:off x="68494" y="126076"/>
              <a:ext cx="4256287" cy="644979"/>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5718" tIns="45718" rIns="45718" bIns="45718" numCol="1" anchor="ctr">
              <a:spAutoFit/>
            </a:bodyPr>
            <a:lstStyle/>
            <a:p>
              <a:pPr algn="just">
                <a:defRPr sz="2000">
                  <a:uFill>
                    <a:solidFill>
                      <a:srgbClr val="000000"/>
                    </a:solidFill>
                  </a:uFill>
                  <a:latin typeface="+mj-lt"/>
                  <a:ea typeface="+mj-ea"/>
                  <a:cs typeface="+mj-cs"/>
                  <a:sym typeface="Calibri"/>
                </a:defRPr>
              </a:pPr>
              <a:r>
                <a:t>International Investor Road Shows (USA&amp;UAE) - ¥132.84 Billion</a:t>
              </a:r>
            </a:p>
          </p:txBody>
        </p:sp>
      </p:grpSp>
      <p:grpSp>
        <p:nvGrpSpPr>
          <p:cNvPr id="151" name="During Covid-19 pandemic 55 MOUs signed."/>
          <p:cNvGrpSpPr/>
          <p:nvPr/>
        </p:nvGrpSpPr>
        <p:grpSpPr>
          <a:xfrm>
            <a:off x="4114800" y="4566722"/>
            <a:ext cx="4597338" cy="1224478"/>
            <a:chOff x="0" y="-59263"/>
            <a:chExt cx="4393277" cy="1015657"/>
          </a:xfrm>
        </p:grpSpPr>
        <p:sp>
          <p:nvSpPr>
            <p:cNvPr id="149" name="Rounded Rectangle"/>
            <p:cNvSpPr/>
            <p:nvPr/>
          </p:nvSpPr>
          <p:spPr>
            <a:xfrm>
              <a:off x="0" y="0"/>
              <a:ext cx="4393277" cy="897132"/>
            </a:xfrm>
            <a:prstGeom prst="roundRect">
              <a:avLst>
                <a:gd name="adj" fmla="val 21234"/>
              </a:avLst>
            </a:prstGeom>
            <a:solidFill>
              <a:srgbClr val="FFFFFF"/>
            </a:solidFill>
            <a:ln w="25400" cap="flat">
              <a:solidFill>
                <a:schemeClr val="accent1"/>
              </a:solidFill>
              <a:prstDash val="solid"/>
              <a:round/>
            </a:ln>
            <a:effectLst>
              <a:outerShdw blurRad="38100" dist="23000" dir="5400000" rotWithShape="0">
                <a:srgbClr val="000000">
                  <a:alpha val="35000"/>
                </a:srgbClr>
              </a:outerShdw>
            </a:effectLst>
          </p:spPr>
          <p:txBody>
            <a:bodyPr wrap="square" lIns="45718" tIns="45718" rIns="45718" bIns="45718" numCol="1" anchor="ctr">
              <a:noAutofit/>
            </a:bodyPr>
            <a:lstStyle/>
            <a:p>
              <a:pPr>
                <a:defRPr sz="2000">
                  <a:uFill>
                    <a:solidFill>
                      <a:srgbClr val="000000"/>
                    </a:solidFill>
                  </a:uFill>
                  <a:latin typeface="+mj-lt"/>
                  <a:ea typeface="+mj-ea"/>
                  <a:cs typeface="+mj-cs"/>
                  <a:sym typeface="Calibri"/>
                </a:defRPr>
              </a:pPr>
              <a:endParaRPr/>
            </a:p>
          </p:txBody>
        </p:sp>
        <p:sp>
          <p:nvSpPr>
            <p:cNvPr id="150" name="During Covid-19 pandemic 55 MOUs signed – over ¥612 Billion."/>
            <p:cNvSpPr txBox="1"/>
            <p:nvPr/>
          </p:nvSpPr>
          <p:spPr>
            <a:xfrm>
              <a:off x="68495" y="-59263"/>
              <a:ext cx="4256286" cy="1015657"/>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5718" tIns="45718" rIns="45718" bIns="45718" numCol="1" anchor="ctr">
              <a:spAutoFit/>
            </a:bodyPr>
            <a:lstStyle/>
            <a:p>
              <a:pPr>
                <a:defRPr sz="2000">
                  <a:uFill>
                    <a:solidFill>
                      <a:srgbClr val="000000"/>
                    </a:solidFill>
                  </a:uFill>
                  <a:latin typeface="+mj-lt"/>
                  <a:ea typeface="+mj-ea"/>
                  <a:cs typeface="+mj-cs"/>
                  <a:sym typeface="Calibri"/>
                </a:defRPr>
              </a:pPr>
              <a:r>
                <a:rPr dirty="0"/>
                <a:t>During Covid-19 pandemic 55 </a:t>
              </a:r>
              <a:r>
                <a:rPr dirty="0" smtClean="0"/>
                <a:t>M</a:t>
              </a:r>
              <a:r>
                <a:rPr lang="en-US" dirty="0" smtClean="0"/>
                <a:t>emorandum </a:t>
              </a:r>
              <a:r>
                <a:rPr dirty="0" smtClean="0"/>
                <a:t>O</a:t>
              </a:r>
              <a:r>
                <a:rPr lang="en-US" dirty="0" smtClean="0"/>
                <a:t>f </a:t>
              </a:r>
              <a:r>
                <a:rPr dirty="0" smtClean="0"/>
                <a:t>U</a:t>
              </a:r>
              <a:r>
                <a:rPr lang="en-US" dirty="0" smtClean="0"/>
                <a:t>nderstanding</a:t>
              </a:r>
              <a:r>
                <a:rPr dirty="0" smtClean="0"/>
                <a:t>s</a:t>
              </a:r>
              <a:r>
                <a:rPr lang="en-US" dirty="0" smtClean="0"/>
                <a:t>(MOUs)</a:t>
              </a:r>
              <a:r>
                <a:rPr dirty="0" smtClean="0"/>
                <a:t> </a:t>
              </a:r>
              <a:r>
                <a:rPr dirty="0"/>
                <a:t>signed – over ¥612 Billion.</a:t>
              </a:r>
            </a:p>
          </p:txBody>
        </p:sp>
      </p:grpSp>
      <p:sp>
        <p:nvSpPr>
          <p:cNvPr id="152" name="Slide Number"/>
          <p:cNvSpPr txBox="1">
            <a:spLocks noGrp="1"/>
          </p:cNvSpPr>
          <p:nvPr>
            <p:ph type="sldNum" sz="quarter" idx="4294967295"/>
          </p:nvPr>
        </p:nvSpPr>
        <p:spPr>
          <a:xfrm>
            <a:off x="8505420" y="6414760"/>
            <a:ext cx="181379" cy="248302"/>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fld id="{86CB4B4D-7CA3-9044-876B-883B54F8677D}" type="slidenum">
              <a:t>3</a:t>
            </a:fld>
            <a:endParaRPr/>
          </a:p>
        </p:txBody>
      </p:sp>
    </p:spTree>
  </p:cSld>
  <p:clrMapOvr>
    <a:masterClrMapping/>
  </p:clrMapOvr>
  <p:transition spd="med"/>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56" name="INDUSTRIAL POLICY"/>
          <p:cNvGrpSpPr/>
          <p:nvPr/>
        </p:nvGrpSpPr>
        <p:grpSpPr>
          <a:xfrm>
            <a:off x="2047475" y="1038951"/>
            <a:ext cx="5702327" cy="866049"/>
            <a:chOff x="0" y="0"/>
            <a:chExt cx="5702325" cy="866048"/>
          </a:xfrm>
        </p:grpSpPr>
        <p:sp>
          <p:nvSpPr>
            <p:cNvPr id="154" name="Rounded Rectangle"/>
            <p:cNvSpPr/>
            <p:nvPr/>
          </p:nvSpPr>
          <p:spPr>
            <a:xfrm>
              <a:off x="0" y="0"/>
              <a:ext cx="5702326" cy="866049"/>
            </a:xfrm>
            <a:prstGeom prst="roundRect">
              <a:avLst>
                <a:gd name="adj" fmla="val 21996"/>
              </a:avLst>
            </a:prstGeom>
            <a:solidFill>
              <a:srgbClr val="FFFFFF"/>
            </a:solidFill>
            <a:ln w="25400" cap="flat">
              <a:solidFill>
                <a:schemeClr val="accent1"/>
              </a:solidFill>
              <a:prstDash val="solid"/>
              <a:round/>
            </a:ln>
            <a:effectLst>
              <a:outerShdw blurRad="38100" dist="23000" dir="5400000" rotWithShape="0">
                <a:srgbClr val="000000">
                  <a:alpha val="35000"/>
                </a:srgbClr>
              </a:outerShdw>
            </a:effectLst>
          </p:spPr>
          <p:txBody>
            <a:bodyPr wrap="square" lIns="45718" tIns="45718" rIns="45718" bIns="45718" numCol="1" anchor="ctr">
              <a:noAutofit/>
            </a:bodyPr>
            <a:lstStyle/>
            <a:p>
              <a:pPr algn="ctr">
                <a:defRPr sz="3600">
                  <a:solidFill>
                    <a:srgbClr val="787D94"/>
                  </a:solidFill>
                  <a:latin typeface="Playfair Display"/>
                  <a:ea typeface="Playfair Display"/>
                  <a:cs typeface="Playfair Display"/>
                  <a:sym typeface="Playfair Display"/>
                </a:defRPr>
              </a:pPr>
              <a:endParaRPr/>
            </a:p>
          </p:txBody>
        </p:sp>
        <p:sp>
          <p:nvSpPr>
            <p:cNvPr id="155" name="INDUSTRIAL POLICY"/>
            <p:cNvSpPr txBox="1"/>
            <p:nvPr/>
          </p:nvSpPr>
          <p:spPr>
            <a:xfrm>
              <a:off x="68493" y="236790"/>
              <a:ext cx="5565340" cy="392468"/>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5718" tIns="45718" rIns="45718" bIns="45718" numCol="1" anchor="ctr">
              <a:spAutoFit/>
            </a:bodyPr>
            <a:lstStyle>
              <a:lvl1pPr algn="ctr">
                <a:defRPr sz="2400" b="1">
                  <a:solidFill>
                    <a:srgbClr val="787D94"/>
                  </a:solidFill>
                  <a:latin typeface="+mj-lt"/>
                  <a:ea typeface="+mj-ea"/>
                  <a:cs typeface="+mj-cs"/>
                  <a:sym typeface="Calibri"/>
                </a:defRPr>
              </a:lvl1pPr>
            </a:lstStyle>
            <a:p>
              <a:r>
                <a:t>INDUSTRIAL POLICY</a:t>
              </a:r>
            </a:p>
          </p:txBody>
        </p:sp>
      </p:grpSp>
      <p:sp>
        <p:nvSpPr>
          <p:cNvPr id="157" name="Infrastructure involving…"/>
          <p:cNvSpPr txBox="1"/>
          <p:nvPr/>
        </p:nvSpPr>
        <p:spPr>
          <a:xfrm>
            <a:off x="587081" y="2094991"/>
            <a:ext cx="4121329" cy="315958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p>
            <a:pPr marL="339725" lvl="1" indent="-222250">
              <a:spcBef>
                <a:spcPts val="600"/>
              </a:spcBef>
              <a:buSzPct val="100000"/>
              <a:buFont typeface="Arial"/>
              <a:buChar char="•"/>
              <a:defRPr sz="2000" b="1">
                <a:latin typeface="+mj-lt"/>
                <a:ea typeface="+mj-ea"/>
                <a:cs typeface="+mj-cs"/>
                <a:sym typeface="Calibri"/>
              </a:defRPr>
            </a:pPr>
            <a:r>
              <a:t>Infrastructure involving</a:t>
            </a:r>
          </a:p>
          <a:p>
            <a:pPr marL="693737" lvl="1" indent="-222250">
              <a:spcBef>
                <a:spcPts val="600"/>
              </a:spcBef>
              <a:buSzPct val="100000"/>
              <a:buFont typeface="Arial"/>
              <a:buChar char="•"/>
              <a:defRPr sz="2000" b="1">
                <a:latin typeface="+mj-lt"/>
                <a:ea typeface="+mj-ea"/>
                <a:cs typeface="+mj-cs"/>
                <a:sym typeface="Calibri"/>
              </a:defRPr>
            </a:pPr>
            <a:r>
              <a:t>Creation of Industrial Parks, Industrial Corridors &amp; Land Bank Creation</a:t>
            </a:r>
          </a:p>
          <a:p>
            <a:pPr marL="693737" indent="-222250">
              <a:spcBef>
                <a:spcPts val="600"/>
              </a:spcBef>
              <a:buSzPct val="100000"/>
              <a:buFont typeface="Arial"/>
              <a:buChar char="•"/>
              <a:defRPr sz="2000" b="1">
                <a:latin typeface="+mj-lt"/>
                <a:ea typeface="+mj-ea"/>
                <a:cs typeface="+mj-cs"/>
                <a:sym typeface="Calibri"/>
              </a:defRPr>
            </a:pPr>
            <a:r>
              <a:t>Transports &amp; Logistics </a:t>
            </a:r>
          </a:p>
          <a:p>
            <a:pPr marL="693737" indent="-222250">
              <a:spcBef>
                <a:spcPts val="600"/>
              </a:spcBef>
              <a:buSzPct val="100000"/>
              <a:buFont typeface="Arial"/>
              <a:buChar char="•"/>
              <a:defRPr sz="2000" b="1">
                <a:latin typeface="+mj-lt"/>
                <a:ea typeface="+mj-ea"/>
                <a:cs typeface="+mj-cs"/>
                <a:sym typeface="Calibri"/>
              </a:defRPr>
            </a:pPr>
            <a:r>
              <a:t>Connectivity</a:t>
            </a:r>
          </a:p>
          <a:p>
            <a:pPr marL="693737" indent="-222250">
              <a:spcBef>
                <a:spcPts val="600"/>
              </a:spcBef>
              <a:buSzPct val="100000"/>
              <a:buFont typeface="Arial"/>
              <a:buChar char="•"/>
              <a:defRPr sz="2000" b="1">
                <a:latin typeface="+mj-lt"/>
                <a:ea typeface="+mj-ea"/>
                <a:cs typeface="+mj-cs"/>
                <a:sym typeface="Calibri"/>
              </a:defRPr>
            </a:pPr>
            <a:r>
              <a:t>Energy and Water Resources Management</a:t>
            </a:r>
          </a:p>
          <a:p>
            <a:pPr marL="693737" indent="-222250">
              <a:spcBef>
                <a:spcPts val="600"/>
              </a:spcBef>
              <a:buSzPct val="100000"/>
              <a:buFont typeface="Arial"/>
              <a:buChar char="•"/>
              <a:defRPr sz="2000" b="1">
                <a:latin typeface="+mj-lt"/>
                <a:ea typeface="+mj-ea"/>
                <a:cs typeface="+mj-cs"/>
                <a:sym typeface="Calibri"/>
              </a:defRPr>
            </a:pPr>
            <a:r>
              <a:t>IT Infrastructure</a:t>
            </a:r>
          </a:p>
        </p:txBody>
      </p:sp>
      <p:sp>
        <p:nvSpPr>
          <p:cNvPr id="158" name="Industrial growth through incentives;…"/>
          <p:cNvSpPr txBox="1"/>
          <p:nvPr/>
        </p:nvSpPr>
        <p:spPr>
          <a:xfrm>
            <a:off x="5155631" y="2171191"/>
            <a:ext cx="3401288" cy="277858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p>
            <a:pPr marL="339725" lvl="1" indent="-222250">
              <a:spcBef>
                <a:spcPts val="600"/>
              </a:spcBef>
              <a:buSzPct val="100000"/>
              <a:buFont typeface="Arial"/>
              <a:buChar char="•"/>
              <a:defRPr sz="2000" b="1">
                <a:latin typeface="+mj-lt"/>
                <a:ea typeface="+mj-ea"/>
                <a:cs typeface="+mj-cs"/>
                <a:sym typeface="Calibri"/>
              </a:defRPr>
            </a:pPr>
            <a:r>
              <a:t>Industrial growth through time-bound incentives</a:t>
            </a:r>
          </a:p>
          <a:p>
            <a:pPr marL="339725" lvl="1" indent="-222250">
              <a:spcBef>
                <a:spcPts val="600"/>
              </a:spcBef>
              <a:buSzPct val="100000"/>
              <a:buFont typeface="Arial"/>
              <a:buChar char="•"/>
              <a:defRPr sz="2000" b="1">
                <a:latin typeface="+mj-lt"/>
                <a:ea typeface="+mj-ea"/>
                <a:cs typeface="+mj-cs"/>
                <a:sym typeface="Calibri"/>
              </a:defRPr>
            </a:pPr>
            <a:r>
              <a:t>sustainable environment</a:t>
            </a:r>
          </a:p>
          <a:p>
            <a:pPr marL="339725" lvl="1" indent="-222250">
              <a:spcBef>
                <a:spcPts val="600"/>
              </a:spcBef>
              <a:buSzPct val="100000"/>
              <a:buFont typeface="Arial"/>
              <a:buChar char="•"/>
              <a:defRPr sz="2000" b="1">
                <a:latin typeface="+mj-lt"/>
                <a:ea typeface="+mj-ea"/>
                <a:cs typeface="+mj-cs"/>
                <a:sym typeface="Calibri"/>
              </a:defRPr>
            </a:pPr>
            <a:r>
              <a:t>Innovative and technological development </a:t>
            </a:r>
          </a:p>
          <a:p>
            <a:pPr marL="339725" lvl="1" indent="-222250">
              <a:spcBef>
                <a:spcPts val="600"/>
              </a:spcBef>
              <a:buSzPct val="100000"/>
              <a:buFont typeface="Arial"/>
              <a:buChar char="•"/>
              <a:defRPr sz="2000" b="1">
                <a:latin typeface="+mj-lt"/>
                <a:ea typeface="+mj-ea"/>
                <a:cs typeface="+mj-cs"/>
                <a:sym typeface="Calibri"/>
              </a:defRPr>
            </a:pPr>
            <a:r>
              <a:t>Encourage more FDI and</a:t>
            </a:r>
          </a:p>
          <a:p>
            <a:pPr marL="339725" indent="-222250">
              <a:spcBef>
                <a:spcPts val="600"/>
              </a:spcBef>
              <a:buSzPct val="100000"/>
              <a:buFont typeface="Arial"/>
              <a:buChar char="•"/>
              <a:defRPr sz="2000" b="1">
                <a:latin typeface="+mj-lt"/>
                <a:ea typeface="+mj-ea"/>
                <a:cs typeface="+mj-cs"/>
                <a:sym typeface="Calibri"/>
              </a:defRPr>
            </a:pPr>
            <a:r>
              <a:t>Focus on Focus and Sunrise Sectors </a:t>
            </a:r>
          </a:p>
        </p:txBody>
      </p:sp>
      <p:sp>
        <p:nvSpPr>
          <p:cNvPr id="159" name="Slide Number"/>
          <p:cNvSpPr txBox="1">
            <a:spLocks noGrp="1"/>
          </p:cNvSpPr>
          <p:nvPr>
            <p:ph type="sldNum" sz="quarter" idx="4294967295"/>
          </p:nvPr>
        </p:nvSpPr>
        <p:spPr>
          <a:xfrm>
            <a:off x="8505420" y="6414760"/>
            <a:ext cx="181379" cy="248302"/>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fld id="{86CB4B4D-7CA3-9044-876B-883B54F8677D}" type="slidenum">
              <a:t>4</a:t>
            </a:fld>
            <a:endParaRPr/>
          </a:p>
        </p:txBody>
      </p:sp>
    </p:spTree>
  </p:cSld>
  <p:clrMapOvr>
    <a:masterClrMapping/>
  </p:clrMapOvr>
  <p:transition spd="med"/>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63" name="INITIATIVES OF TAMIL NADU GOVERNMENT"/>
          <p:cNvGrpSpPr/>
          <p:nvPr/>
        </p:nvGrpSpPr>
        <p:grpSpPr>
          <a:xfrm>
            <a:off x="1610220" y="1083732"/>
            <a:ext cx="6346034" cy="608684"/>
            <a:chOff x="0" y="0"/>
            <a:chExt cx="6346032" cy="608683"/>
          </a:xfrm>
        </p:grpSpPr>
        <p:sp>
          <p:nvSpPr>
            <p:cNvPr id="161" name="Rounded Rectangle"/>
            <p:cNvSpPr/>
            <p:nvPr/>
          </p:nvSpPr>
          <p:spPr>
            <a:xfrm>
              <a:off x="0" y="0"/>
              <a:ext cx="6346033" cy="608684"/>
            </a:xfrm>
            <a:prstGeom prst="roundRect">
              <a:avLst>
                <a:gd name="adj" fmla="val 31297"/>
              </a:avLst>
            </a:prstGeom>
            <a:solidFill>
              <a:srgbClr val="FFFFFF"/>
            </a:solidFill>
            <a:ln w="25400" cap="flat">
              <a:solidFill>
                <a:schemeClr val="accent1"/>
              </a:solidFill>
              <a:prstDash val="solid"/>
              <a:round/>
            </a:ln>
            <a:effectLst>
              <a:outerShdw blurRad="38100" dist="23000" dir="5400000" rotWithShape="0">
                <a:srgbClr val="000000">
                  <a:alpha val="35000"/>
                </a:srgbClr>
              </a:outerShdw>
            </a:effectLst>
          </p:spPr>
          <p:txBody>
            <a:bodyPr wrap="square" lIns="45718" tIns="45718" rIns="45718" bIns="45718" numCol="1" anchor="ctr">
              <a:noAutofit/>
            </a:bodyPr>
            <a:lstStyle/>
            <a:p>
              <a:pPr algn="ctr">
                <a:defRPr sz="2400" b="1">
                  <a:solidFill>
                    <a:srgbClr val="787D94"/>
                  </a:solidFill>
                  <a:latin typeface="+mj-lt"/>
                  <a:ea typeface="+mj-ea"/>
                  <a:cs typeface="+mj-cs"/>
                  <a:sym typeface="Calibri"/>
                </a:defRPr>
              </a:pPr>
              <a:endParaRPr/>
            </a:p>
          </p:txBody>
        </p:sp>
        <p:sp>
          <p:nvSpPr>
            <p:cNvPr id="162" name="INITIATIVES OF TAMIL NADU GOVERNMENT"/>
            <p:cNvSpPr txBox="1"/>
            <p:nvPr/>
          </p:nvSpPr>
          <p:spPr>
            <a:xfrm>
              <a:off x="68495" y="108107"/>
              <a:ext cx="6209042" cy="392469"/>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5718" tIns="45718" rIns="45718" bIns="45718" numCol="1" anchor="ctr">
              <a:spAutoFit/>
            </a:bodyPr>
            <a:lstStyle>
              <a:lvl1pPr algn="ctr">
                <a:defRPr sz="2400" b="1">
                  <a:solidFill>
                    <a:srgbClr val="787D94"/>
                  </a:solidFill>
                  <a:latin typeface="+mj-lt"/>
                  <a:ea typeface="+mj-ea"/>
                  <a:cs typeface="+mj-cs"/>
                  <a:sym typeface="Calibri"/>
                </a:defRPr>
              </a:lvl1pPr>
            </a:lstStyle>
            <a:p>
              <a:r>
                <a:t>INITIATIVES OF TAMIL NADU GOVERNMENT</a:t>
              </a:r>
            </a:p>
          </p:txBody>
        </p:sp>
      </p:grpSp>
      <p:sp>
        <p:nvSpPr>
          <p:cNvPr id="164" name="Transform"/>
          <p:cNvSpPr txBox="1"/>
          <p:nvPr/>
        </p:nvSpPr>
        <p:spPr>
          <a:xfrm>
            <a:off x="152400" y="2286000"/>
            <a:ext cx="1752600" cy="94978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p>
            <a:pPr>
              <a:spcBef>
                <a:spcPts val="600"/>
              </a:spcBef>
              <a:defRPr sz="2000">
                <a:latin typeface="+mj-lt"/>
                <a:ea typeface="+mj-ea"/>
                <a:cs typeface="+mj-cs"/>
                <a:sym typeface="Calibri"/>
              </a:defRPr>
            </a:pPr>
            <a:r>
              <a:t>Transformation of Industrial Eco-System</a:t>
            </a:r>
          </a:p>
        </p:txBody>
      </p:sp>
      <p:sp>
        <p:nvSpPr>
          <p:cNvPr id="165" name="Develop"/>
          <p:cNvSpPr txBox="1"/>
          <p:nvPr/>
        </p:nvSpPr>
        <p:spPr>
          <a:xfrm>
            <a:off x="4114800" y="3505201"/>
            <a:ext cx="2037001" cy="34018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lvl1pPr algn="just">
              <a:spcBef>
                <a:spcPts val="600"/>
              </a:spcBef>
              <a:defRPr sz="2000">
                <a:latin typeface="+mj-lt"/>
                <a:ea typeface="+mj-ea"/>
                <a:cs typeface="+mj-cs"/>
                <a:sym typeface="Calibri"/>
              </a:defRPr>
            </a:lvl1pPr>
          </a:lstStyle>
          <a:p>
            <a:r>
              <a:t>Skill Development</a:t>
            </a:r>
          </a:p>
        </p:txBody>
      </p:sp>
      <p:sp>
        <p:nvSpPr>
          <p:cNvPr id="166" name="Innovate"/>
          <p:cNvSpPr txBox="1"/>
          <p:nvPr/>
        </p:nvSpPr>
        <p:spPr>
          <a:xfrm>
            <a:off x="1635603" y="3200400"/>
            <a:ext cx="1640997" cy="64498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lvl1pPr>
              <a:spcBef>
                <a:spcPts val="600"/>
              </a:spcBef>
              <a:defRPr sz="2000">
                <a:latin typeface="+mj-lt"/>
                <a:ea typeface="+mj-ea"/>
                <a:cs typeface="+mj-cs"/>
                <a:sym typeface="Calibri"/>
              </a:defRPr>
            </a:lvl1pPr>
          </a:lstStyle>
          <a:p>
            <a:r>
              <a:t>R&amp;D and Innovation</a:t>
            </a:r>
          </a:p>
        </p:txBody>
      </p:sp>
      <p:sp>
        <p:nvSpPr>
          <p:cNvPr id="167" name="Technological Acceleration"/>
          <p:cNvSpPr txBox="1"/>
          <p:nvPr/>
        </p:nvSpPr>
        <p:spPr>
          <a:xfrm>
            <a:off x="2971800" y="2057400"/>
            <a:ext cx="2057400" cy="125458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lvl1pPr>
              <a:spcBef>
                <a:spcPts val="600"/>
              </a:spcBef>
              <a:defRPr sz="2000">
                <a:latin typeface="+mj-lt"/>
                <a:ea typeface="+mj-ea"/>
                <a:cs typeface="+mj-cs"/>
                <a:sym typeface="Calibri"/>
              </a:defRPr>
            </a:lvl1pPr>
          </a:lstStyle>
          <a:p>
            <a:r>
              <a:t>Block-chain Policy and Artificial Intelligence Policy of 2020</a:t>
            </a:r>
          </a:p>
        </p:txBody>
      </p:sp>
      <p:sp>
        <p:nvSpPr>
          <p:cNvPr id="168" name="Reservation"/>
          <p:cNvSpPr txBox="1"/>
          <p:nvPr/>
        </p:nvSpPr>
        <p:spPr>
          <a:xfrm>
            <a:off x="990600" y="5232401"/>
            <a:ext cx="1673613" cy="64498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p>
            <a:pPr>
              <a:spcBef>
                <a:spcPts val="600"/>
              </a:spcBef>
              <a:defRPr sz="2000">
                <a:latin typeface="+mj-lt"/>
                <a:ea typeface="+mj-ea"/>
                <a:cs typeface="+mj-cs"/>
                <a:sym typeface="Calibri"/>
              </a:defRPr>
            </a:pPr>
            <a:r>
              <a:t>Reservation for MSMEs</a:t>
            </a:r>
          </a:p>
        </p:txBody>
      </p:sp>
      <p:sp>
        <p:nvSpPr>
          <p:cNvPr id="169" name="Integrated townships"/>
          <p:cNvSpPr txBox="1"/>
          <p:nvPr/>
        </p:nvSpPr>
        <p:spPr>
          <a:xfrm>
            <a:off x="2501900" y="4648201"/>
            <a:ext cx="1578286" cy="64498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lvl1pPr>
              <a:spcBef>
                <a:spcPts val="600"/>
              </a:spcBef>
              <a:defRPr sz="2000">
                <a:latin typeface="+mj-lt"/>
                <a:ea typeface="+mj-ea"/>
                <a:cs typeface="+mj-cs"/>
                <a:sym typeface="Calibri"/>
              </a:defRPr>
            </a:lvl1pPr>
          </a:lstStyle>
          <a:p>
            <a:r>
              <a:t>Integrated townships</a:t>
            </a:r>
          </a:p>
        </p:txBody>
      </p:sp>
      <p:sp>
        <p:nvSpPr>
          <p:cNvPr id="170" name="Line"/>
          <p:cNvSpPr/>
          <p:nvPr/>
        </p:nvSpPr>
        <p:spPr>
          <a:xfrm>
            <a:off x="307312" y="4267200"/>
            <a:ext cx="8529375" cy="1"/>
          </a:xfrm>
          <a:prstGeom prst="line">
            <a:avLst/>
          </a:prstGeom>
          <a:ln w="25400">
            <a:solidFill>
              <a:schemeClr val="accent1"/>
            </a:solidFill>
          </a:ln>
          <a:effectLst>
            <a:outerShdw blurRad="38100" dist="20000" dir="5400000" rotWithShape="0">
              <a:srgbClr val="000000">
                <a:alpha val="38000"/>
              </a:srgbClr>
            </a:outerShdw>
          </a:effectLst>
        </p:spPr>
        <p:txBody>
          <a:bodyPr lIns="45718" tIns="45718" rIns="45718" bIns="45718"/>
          <a:lstStyle/>
          <a:p>
            <a:endParaRPr/>
          </a:p>
        </p:txBody>
      </p:sp>
      <p:sp>
        <p:nvSpPr>
          <p:cNvPr id="171" name="Line"/>
          <p:cNvSpPr/>
          <p:nvPr/>
        </p:nvSpPr>
        <p:spPr>
          <a:xfrm flipH="1">
            <a:off x="1523999" y="4267200"/>
            <a:ext cx="1" cy="959977"/>
          </a:xfrm>
          <a:prstGeom prst="line">
            <a:avLst/>
          </a:prstGeom>
          <a:ln w="25400">
            <a:solidFill>
              <a:schemeClr val="accent1"/>
            </a:solidFill>
            <a:tailEnd type="triangle"/>
          </a:ln>
          <a:effectLst>
            <a:outerShdw blurRad="38100" dist="20000" dir="5400000" rotWithShape="0">
              <a:srgbClr val="000000">
                <a:alpha val="38000"/>
              </a:srgbClr>
            </a:outerShdw>
          </a:effectLst>
        </p:spPr>
        <p:txBody>
          <a:bodyPr lIns="45718" tIns="45718" rIns="45718" bIns="45718"/>
          <a:lstStyle/>
          <a:p>
            <a:endParaRPr/>
          </a:p>
        </p:txBody>
      </p:sp>
      <p:sp>
        <p:nvSpPr>
          <p:cNvPr id="172" name="Line"/>
          <p:cNvSpPr/>
          <p:nvPr/>
        </p:nvSpPr>
        <p:spPr>
          <a:xfrm flipV="1">
            <a:off x="5105399" y="3886200"/>
            <a:ext cx="1" cy="357179"/>
          </a:xfrm>
          <a:prstGeom prst="line">
            <a:avLst/>
          </a:prstGeom>
          <a:ln w="25400">
            <a:solidFill>
              <a:schemeClr val="accent1"/>
            </a:solidFill>
            <a:tailEnd type="triangle"/>
          </a:ln>
          <a:effectLst>
            <a:outerShdw blurRad="38100" dist="20000" dir="5400000" rotWithShape="0">
              <a:srgbClr val="000000">
                <a:alpha val="38000"/>
              </a:srgbClr>
            </a:outerShdw>
          </a:effectLst>
        </p:spPr>
        <p:txBody>
          <a:bodyPr lIns="45718" tIns="45718" rIns="45718" bIns="45718"/>
          <a:lstStyle/>
          <a:p>
            <a:endParaRPr/>
          </a:p>
        </p:txBody>
      </p:sp>
      <p:sp>
        <p:nvSpPr>
          <p:cNvPr id="173" name="Line"/>
          <p:cNvSpPr/>
          <p:nvPr/>
        </p:nvSpPr>
        <p:spPr>
          <a:xfrm flipV="1">
            <a:off x="2287270" y="3886200"/>
            <a:ext cx="1" cy="381000"/>
          </a:xfrm>
          <a:prstGeom prst="line">
            <a:avLst/>
          </a:prstGeom>
          <a:ln w="25400">
            <a:solidFill>
              <a:schemeClr val="accent1"/>
            </a:solidFill>
            <a:tailEnd type="triangle"/>
          </a:ln>
          <a:effectLst>
            <a:outerShdw blurRad="38100" dist="20000" dir="5400000" rotWithShape="0">
              <a:srgbClr val="000000">
                <a:alpha val="38000"/>
              </a:srgbClr>
            </a:outerShdw>
          </a:effectLst>
        </p:spPr>
        <p:txBody>
          <a:bodyPr lIns="45718" tIns="45718" rIns="45718" bIns="45718"/>
          <a:lstStyle/>
          <a:p>
            <a:endParaRPr/>
          </a:p>
        </p:txBody>
      </p:sp>
      <p:sp>
        <p:nvSpPr>
          <p:cNvPr id="174" name="Line"/>
          <p:cNvSpPr/>
          <p:nvPr/>
        </p:nvSpPr>
        <p:spPr>
          <a:xfrm flipV="1">
            <a:off x="3657598" y="3352800"/>
            <a:ext cx="2" cy="914400"/>
          </a:xfrm>
          <a:prstGeom prst="line">
            <a:avLst/>
          </a:prstGeom>
          <a:ln w="25400">
            <a:solidFill>
              <a:schemeClr val="accent1"/>
            </a:solidFill>
            <a:tailEnd type="triangle"/>
          </a:ln>
          <a:effectLst>
            <a:outerShdw blurRad="38100" dist="20000" dir="5400000" rotWithShape="0">
              <a:srgbClr val="000000">
                <a:alpha val="38000"/>
              </a:srgbClr>
            </a:outerShdw>
          </a:effectLst>
        </p:spPr>
        <p:txBody>
          <a:bodyPr lIns="45718" tIns="45718" rIns="45718" bIns="45718"/>
          <a:lstStyle/>
          <a:p>
            <a:endParaRPr/>
          </a:p>
        </p:txBody>
      </p:sp>
      <p:sp>
        <p:nvSpPr>
          <p:cNvPr id="175" name="Line"/>
          <p:cNvSpPr/>
          <p:nvPr/>
        </p:nvSpPr>
        <p:spPr>
          <a:xfrm>
            <a:off x="2971799" y="4267199"/>
            <a:ext cx="1" cy="432719"/>
          </a:xfrm>
          <a:prstGeom prst="line">
            <a:avLst/>
          </a:prstGeom>
          <a:ln w="25400">
            <a:solidFill>
              <a:schemeClr val="accent1"/>
            </a:solidFill>
            <a:tailEnd type="triangle"/>
          </a:ln>
          <a:effectLst>
            <a:outerShdw blurRad="38100" dist="20000" dir="5400000" rotWithShape="0">
              <a:srgbClr val="000000">
                <a:alpha val="38000"/>
              </a:srgbClr>
            </a:outerShdw>
          </a:effectLst>
        </p:spPr>
        <p:txBody>
          <a:bodyPr lIns="45718" tIns="45718" rIns="45718" bIns="45718"/>
          <a:lstStyle/>
          <a:p>
            <a:endParaRPr/>
          </a:p>
        </p:txBody>
      </p:sp>
      <p:sp>
        <p:nvSpPr>
          <p:cNvPr id="176" name="Line"/>
          <p:cNvSpPr/>
          <p:nvPr/>
        </p:nvSpPr>
        <p:spPr>
          <a:xfrm flipV="1">
            <a:off x="6629400" y="3352800"/>
            <a:ext cx="0" cy="914400"/>
          </a:xfrm>
          <a:prstGeom prst="line">
            <a:avLst/>
          </a:prstGeom>
          <a:ln w="25400">
            <a:solidFill>
              <a:schemeClr val="accent1"/>
            </a:solidFill>
            <a:tailEnd type="triangle"/>
          </a:ln>
          <a:effectLst>
            <a:outerShdw blurRad="38100" dist="20000" dir="5400000" rotWithShape="0">
              <a:srgbClr val="000000">
                <a:alpha val="38000"/>
              </a:srgbClr>
            </a:outerShdw>
          </a:effectLst>
        </p:spPr>
        <p:txBody>
          <a:bodyPr lIns="45718" tIns="45718" rIns="45718" bIns="45718"/>
          <a:lstStyle/>
          <a:p>
            <a:endParaRPr/>
          </a:p>
        </p:txBody>
      </p:sp>
      <p:sp>
        <p:nvSpPr>
          <p:cNvPr id="177" name="Establishment"/>
          <p:cNvSpPr txBox="1"/>
          <p:nvPr/>
        </p:nvSpPr>
        <p:spPr>
          <a:xfrm>
            <a:off x="6019800" y="2667000"/>
            <a:ext cx="1669288" cy="64498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lvl1pPr>
              <a:spcBef>
                <a:spcPts val="600"/>
              </a:spcBef>
              <a:defRPr sz="2000">
                <a:latin typeface="+mj-lt"/>
                <a:ea typeface="+mj-ea"/>
                <a:cs typeface="+mj-cs"/>
                <a:sym typeface="Calibri"/>
              </a:defRPr>
            </a:lvl1pPr>
          </a:lstStyle>
          <a:p>
            <a:r>
              <a:t>Single Window System</a:t>
            </a:r>
          </a:p>
        </p:txBody>
      </p:sp>
      <p:sp>
        <p:nvSpPr>
          <p:cNvPr id="178" name="Line"/>
          <p:cNvSpPr/>
          <p:nvPr/>
        </p:nvSpPr>
        <p:spPr>
          <a:xfrm>
            <a:off x="4419600" y="4267200"/>
            <a:ext cx="2" cy="871470"/>
          </a:xfrm>
          <a:prstGeom prst="line">
            <a:avLst/>
          </a:prstGeom>
          <a:ln w="25400">
            <a:solidFill>
              <a:schemeClr val="accent1"/>
            </a:solidFill>
            <a:tailEnd type="triangle"/>
          </a:ln>
          <a:effectLst>
            <a:outerShdw blurRad="38100" dist="20000" dir="5400000" rotWithShape="0">
              <a:srgbClr val="000000">
                <a:alpha val="38000"/>
              </a:srgbClr>
            </a:outerShdw>
          </a:effectLst>
        </p:spPr>
        <p:txBody>
          <a:bodyPr lIns="45718" tIns="45718" rIns="45718" bIns="45718"/>
          <a:lstStyle/>
          <a:p>
            <a:endParaRPr/>
          </a:p>
        </p:txBody>
      </p:sp>
      <p:sp>
        <p:nvSpPr>
          <p:cNvPr id="179" name="Line"/>
          <p:cNvSpPr/>
          <p:nvPr/>
        </p:nvSpPr>
        <p:spPr>
          <a:xfrm flipV="1">
            <a:off x="763270" y="3352800"/>
            <a:ext cx="1" cy="914400"/>
          </a:xfrm>
          <a:prstGeom prst="line">
            <a:avLst/>
          </a:prstGeom>
          <a:ln w="25400">
            <a:solidFill>
              <a:schemeClr val="accent1"/>
            </a:solidFill>
            <a:tailEnd type="triangle"/>
          </a:ln>
          <a:effectLst>
            <a:outerShdw blurRad="38100" dist="20000" dir="5400000" rotWithShape="0">
              <a:srgbClr val="000000">
                <a:alpha val="38000"/>
              </a:srgbClr>
            </a:outerShdw>
          </a:effectLst>
        </p:spPr>
        <p:txBody>
          <a:bodyPr lIns="45718" tIns="45718" rIns="45718" bIns="45718"/>
          <a:lstStyle/>
          <a:p>
            <a:endParaRPr/>
          </a:p>
        </p:txBody>
      </p:sp>
      <p:sp>
        <p:nvSpPr>
          <p:cNvPr id="180" name="Line"/>
          <p:cNvSpPr/>
          <p:nvPr/>
        </p:nvSpPr>
        <p:spPr>
          <a:xfrm>
            <a:off x="5867399" y="4267200"/>
            <a:ext cx="1" cy="380266"/>
          </a:xfrm>
          <a:prstGeom prst="line">
            <a:avLst/>
          </a:prstGeom>
          <a:ln w="25400">
            <a:solidFill>
              <a:schemeClr val="accent1"/>
            </a:solidFill>
            <a:tailEnd type="triangle"/>
          </a:ln>
          <a:effectLst>
            <a:outerShdw blurRad="38100" dist="20000" dir="5400000" rotWithShape="0">
              <a:srgbClr val="000000">
                <a:alpha val="38000"/>
              </a:srgbClr>
            </a:outerShdw>
          </a:effectLst>
        </p:spPr>
        <p:txBody>
          <a:bodyPr lIns="45718" tIns="45718" rIns="45718" bIns="45718"/>
          <a:lstStyle/>
          <a:p>
            <a:endParaRPr/>
          </a:p>
        </p:txBody>
      </p:sp>
      <p:sp>
        <p:nvSpPr>
          <p:cNvPr id="181" name="Ease of business"/>
          <p:cNvSpPr txBox="1"/>
          <p:nvPr/>
        </p:nvSpPr>
        <p:spPr>
          <a:xfrm>
            <a:off x="4038600" y="5105401"/>
            <a:ext cx="1266116" cy="64498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lvl1pPr>
              <a:spcBef>
                <a:spcPts val="600"/>
              </a:spcBef>
              <a:defRPr sz="2000">
                <a:latin typeface="+mj-lt"/>
                <a:ea typeface="+mj-ea"/>
                <a:cs typeface="+mj-cs"/>
                <a:sym typeface="Calibri"/>
              </a:defRPr>
            </a:lvl1pPr>
          </a:lstStyle>
          <a:p>
            <a:r>
              <a:t>Ease of business</a:t>
            </a:r>
          </a:p>
        </p:txBody>
      </p:sp>
      <p:sp>
        <p:nvSpPr>
          <p:cNvPr id="182" name="Line"/>
          <p:cNvSpPr/>
          <p:nvPr/>
        </p:nvSpPr>
        <p:spPr>
          <a:xfrm>
            <a:off x="7315199" y="4267200"/>
            <a:ext cx="2" cy="871470"/>
          </a:xfrm>
          <a:prstGeom prst="line">
            <a:avLst/>
          </a:prstGeom>
          <a:ln w="25400">
            <a:solidFill>
              <a:schemeClr val="accent1"/>
            </a:solidFill>
            <a:tailEnd type="triangle"/>
          </a:ln>
          <a:effectLst>
            <a:outerShdw blurRad="38100" dist="20000" dir="5400000" rotWithShape="0">
              <a:srgbClr val="000000">
                <a:alpha val="38000"/>
              </a:srgbClr>
            </a:outerShdw>
          </a:effectLst>
        </p:spPr>
        <p:txBody>
          <a:bodyPr lIns="45718" tIns="45718" rIns="45718" bIns="45718"/>
          <a:lstStyle/>
          <a:p>
            <a:endParaRPr/>
          </a:p>
        </p:txBody>
      </p:sp>
      <p:sp>
        <p:nvSpPr>
          <p:cNvPr id="183" name="TextBox 22"/>
          <p:cNvSpPr txBox="1"/>
          <p:nvPr/>
        </p:nvSpPr>
        <p:spPr>
          <a:xfrm>
            <a:off x="5181600" y="4572000"/>
            <a:ext cx="1981200" cy="64497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lvl1pPr>
              <a:defRPr sz="2000">
                <a:latin typeface="+mj-lt"/>
                <a:ea typeface="+mj-ea"/>
                <a:cs typeface="+mj-cs"/>
                <a:sym typeface="Calibri"/>
              </a:defRPr>
            </a:lvl1pPr>
          </a:lstStyle>
          <a:p>
            <a:r>
              <a:t>Industrial Establishments</a:t>
            </a:r>
          </a:p>
        </p:txBody>
      </p:sp>
      <p:sp>
        <p:nvSpPr>
          <p:cNvPr id="184" name="Line"/>
          <p:cNvSpPr/>
          <p:nvPr/>
        </p:nvSpPr>
        <p:spPr>
          <a:xfrm flipV="1">
            <a:off x="8000999" y="3886200"/>
            <a:ext cx="1" cy="357179"/>
          </a:xfrm>
          <a:prstGeom prst="line">
            <a:avLst/>
          </a:prstGeom>
          <a:ln w="25400">
            <a:solidFill>
              <a:schemeClr val="accent1"/>
            </a:solidFill>
            <a:tailEnd type="triangle"/>
          </a:ln>
          <a:effectLst>
            <a:outerShdw blurRad="38100" dist="20000" dir="5400000" rotWithShape="0">
              <a:srgbClr val="000000">
                <a:alpha val="38000"/>
              </a:srgbClr>
            </a:outerShdw>
          </a:effectLst>
        </p:spPr>
        <p:txBody>
          <a:bodyPr lIns="45718" tIns="45718" rIns="45718" bIns="45718"/>
          <a:lstStyle/>
          <a:p>
            <a:endParaRPr/>
          </a:p>
        </p:txBody>
      </p:sp>
      <p:sp>
        <p:nvSpPr>
          <p:cNvPr id="185" name="TextBox 24"/>
          <p:cNvSpPr txBox="1"/>
          <p:nvPr/>
        </p:nvSpPr>
        <p:spPr>
          <a:xfrm>
            <a:off x="7467600" y="3200400"/>
            <a:ext cx="1676400" cy="64497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lvl1pPr>
              <a:defRPr sz="2000">
                <a:latin typeface="+mj-lt"/>
                <a:ea typeface="+mj-ea"/>
                <a:cs typeface="+mj-cs"/>
                <a:sym typeface="Calibri"/>
              </a:defRPr>
            </a:lvl1pPr>
          </a:lstStyle>
          <a:p>
            <a:r>
              <a:t>Maximum FSI free of cost</a:t>
            </a:r>
          </a:p>
        </p:txBody>
      </p:sp>
      <p:sp>
        <p:nvSpPr>
          <p:cNvPr id="186" name="TextBox 25"/>
          <p:cNvSpPr txBox="1"/>
          <p:nvPr/>
        </p:nvSpPr>
        <p:spPr>
          <a:xfrm>
            <a:off x="6934200" y="5105400"/>
            <a:ext cx="1981200" cy="64497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lvl1pPr>
              <a:defRPr sz="2000">
                <a:latin typeface="+mj-lt"/>
                <a:ea typeface="+mj-ea"/>
                <a:cs typeface="+mj-cs"/>
                <a:sym typeface="Calibri"/>
              </a:defRPr>
            </a:lvl1pPr>
          </a:lstStyle>
          <a:p>
            <a:r>
              <a:t>Plug &amp; Play Facilities</a:t>
            </a:r>
          </a:p>
        </p:txBody>
      </p:sp>
      <p:sp>
        <p:nvSpPr>
          <p:cNvPr id="187" name="Slide Number"/>
          <p:cNvSpPr txBox="1">
            <a:spLocks noGrp="1"/>
          </p:cNvSpPr>
          <p:nvPr>
            <p:ph type="sldNum" sz="quarter" idx="4294967295"/>
          </p:nvPr>
        </p:nvSpPr>
        <p:spPr>
          <a:xfrm>
            <a:off x="8505420" y="6414760"/>
            <a:ext cx="181379" cy="248302"/>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fld id="{86CB4B4D-7CA3-9044-876B-883B54F8677D}" type="slidenum">
              <a:t>5</a:t>
            </a:fld>
            <a:endParaRPr/>
          </a:p>
        </p:txBody>
      </p:sp>
    </p:spTree>
  </p:cSld>
  <p:clrMapOvr>
    <a:masterClrMapping/>
  </p:clrMapOvr>
  <p:transition spd="med"/>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91" name="INVESTMENT SUBSIDY"/>
          <p:cNvGrpSpPr/>
          <p:nvPr/>
        </p:nvGrpSpPr>
        <p:grpSpPr>
          <a:xfrm>
            <a:off x="166590" y="1685428"/>
            <a:ext cx="3178732" cy="888931"/>
            <a:chOff x="-156936" y="-33227"/>
            <a:chExt cx="3178730" cy="888929"/>
          </a:xfrm>
        </p:grpSpPr>
        <p:sp>
          <p:nvSpPr>
            <p:cNvPr id="189" name="Rounded Rectangle"/>
            <p:cNvSpPr/>
            <p:nvPr/>
          </p:nvSpPr>
          <p:spPr>
            <a:xfrm>
              <a:off x="0" y="208214"/>
              <a:ext cx="2664299" cy="472503"/>
            </a:xfrm>
            <a:prstGeom prst="roundRect">
              <a:avLst>
                <a:gd name="adj" fmla="val 46584"/>
              </a:avLst>
            </a:prstGeom>
            <a:solidFill>
              <a:srgbClr val="FFFFFF"/>
            </a:solidFill>
            <a:ln w="25400" cap="flat">
              <a:solidFill>
                <a:schemeClr val="accent1"/>
              </a:solidFill>
              <a:prstDash val="solid"/>
              <a:round/>
            </a:ln>
            <a:effectLst>
              <a:outerShdw blurRad="38100" dist="23000" dir="5400000" rotWithShape="0">
                <a:srgbClr val="000000">
                  <a:alpha val="35000"/>
                </a:srgbClr>
              </a:outerShdw>
            </a:effectLst>
          </p:spPr>
          <p:txBody>
            <a:bodyPr wrap="square" lIns="45718" tIns="45718" rIns="45718" bIns="45718" numCol="1" anchor="ctr">
              <a:noAutofit/>
            </a:bodyPr>
            <a:lstStyle/>
            <a:p>
              <a:pPr indent="228600">
                <a:lnSpc>
                  <a:spcPct val="150000"/>
                </a:lnSpc>
                <a:defRPr sz="1200" b="1">
                  <a:latin typeface="Times New Roman"/>
                  <a:ea typeface="Times New Roman"/>
                  <a:cs typeface="Times New Roman"/>
                  <a:sym typeface="Times New Roman"/>
                </a:defRPr>
              </a:pPr>
              <a:endParaRPr/>
            </a:p>
          </p:txBody>
        </p:sp>
        <p:sp>
          <p:nvSpPr>
            <p:cNvPr id="190" name="INVESTMENT SUBSIDY"/>
            <p:cNvSpPr txBox="1"/>
            <p:nvPr/>
          </p:nvSpPr>
          <p:spPr>
            <a:xfrm>
              <a:off x="-156936" y="-33227"/>
              <a:ext cx="3178730" cy="888929"/>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5718" tIns="45718" rIns="45718" bIns="45718" numCol="1" anchor="ctr">
              <a:noAutofit/>
            </a:bodyPr>
            <a:lstStyle/>
            <a:p>
              <a:pPr lvl="1" indent="228600">
                <a:lnSpc>
                  <a:spcPct val="150000"/>
                </a:lnSpc>
                <a:defRPr sz="2000" b="1">
                  <a:latin typeface="+mj-lt"/>
                  <a:ea typeface="+mj-ea"/>
                  <a:cs typeface="+mj-cs"/>
                  <a:sym typeface="Calibri"/>
                </a:defRPr>
              </a:pPr>
              <a:r>
                <a:rPr dirty="0" smtClean="0"/>
                <a:t>INVESTMENT</a:t>
              </a:r>
              <a:r>
                <a:rPr lang="en-US" dirty="0" smtClean="0"/>
                <a:t> </a:t>
              </a:r>
              <a:r>
                <a:rPr dirty="0" smtClean="0"/>
                <a:t>SUBSIDY</a:t>
              </a:r>
              <a:endParaRPr dirty="0"/>
            </a:p>
          </p:txBody>
        </p:sp>
      </p:grpSp>
      <p:sp>
        <p:nvSpPr>
          <p:cNvPr id="192" name="sgst reimbursement"/>
          <p:cNvSpPr txBox="1"/>
          <p:nvPr/>
        </p:nvSpPr>
        <p:spPr>
          <a:xfrm>
            <a:off x="192648" y="2577772"/>
            <a:ext cx="2621572" cy="34018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45718" tIns="45718" rIns="45718" bIns="45718">
            <a:spAutoFit/>
          </a:bodyPr>
          <a:lstStyle>
            <a:lvl1pPr marL="429126" indent="-200526">
              <a:lnSpc>
                <a:spcPct val="150000"/>
              </a:lnSpc>
              <a:buSzPct val="100000"/>
              <a:buChar char="•"/>
              <a:defRPr sz="2000" b="1" i="1">
                <a:latin typeface="+mj-lt"/>
                <a:ea typeface="+mj-ea"/>
                <a:cs typeface="+mj-cs"/>
                <a:sym typeface="Calibri"/>
              </a:defRPr>
            </a:lvl1pPr>
          </a:lstStyle>
          <a:p>
            <a:r>
              <a:rPr dirty="0" err="1"/>
              <a:t>sgst</a:t>
            </a:r>
            <a:r>
              <a:rPr dirty="0"/>
              <a:t> reimbursement</a:t>
            </a:r>
          </a:p>
        </p:txBody>
      </p:sp>
      <p:sp>
        <p:nvSpPr>
          <p:cNvPr id="193" name="fixed capital subsidy"/>
          <p:cNvSpPr txBox="1"/>
          <p:nvPr/>
        </p:nvSpPr>
        <p:spPr>
          <a:xfrm>
            <a:off x="219488" y="3088820"/>
            <a:ext cx="5419312" cy="34018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lvl1pPr marL="429126" indent="-200526">
              <a:buSzPct val="100000"/>
              <a:buChar char="•"/>
              <a:defRPr sz="2000" b="1" i="1">
                <a:latin typeface="+mj-lt"/>
                <a:ea typeface="+mj-ea"/>
                <a:cs typeface="+mj-cs"/>
                <a:sym typeface="Calibri"/>
              </a:defRPr>
            </a:lvl1pPr>
          </a:lstStyle>
          <a:p>
            <a:r>
              <a:rPr dirty="0"/>
              <a:t>fixed capital subsidy</a:t>
            </a:r>
          </a:p>
        </p:txBody>
      </p:sp>
      <p:sp>
        <p:nvSpPr>
          <p:cNvPr id="194" name="flexible capital subsidy"/>
          <p:cNvSpPr txBox="1"/>
          <p:nvPr/>
        </p:nvSpPr>
        <p:spPr>
          <a:xfrm>
            <a:off x="201891" y="3410639"/>
            <a:ext cx="2907570" cy="34018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45718" tIns="45718" rIns="45718" bIns="45718">
            <a:spAutoFit/>
          </a:bodyPr>
          <a:lstStyle>
            <a:lvl1pPr marL="429126" indent="-200526">
              <a:lnSpc>
                <a:spcPct val="150000"/>
              </a:lnSpc>
              <a:buSzPct val="100000"/>
              <a:buChar char="•"/>
              <a:defRPr sz="2000" b="1" i="1">
                <a:latin typeface="+mj-lt"/>
                <a:ea typeface="+mj-ea"/>
                <a:cs typeface="+mj-cs"/>
                <a:sym typeface="Calibri"/>
              </a:defRPr>
            </a:lvl1pPr>
          </a:lstStyle>
          <a:p>
            <a:r>
              <a:rPr dirty="0"/>
              <a:t>flexible capital subsidy</a:t>
            </a:r>
          </a:p>
        </p:txBody>
      </p:sp>
      <p:sp>
        <p:nvSpPr>
          <p:cNvPr id="195" name="turnover based subsidy"/>
          <p:cNvSpPr txBox="1"/>
          <p:nvPr/>
        </p:nvSpPr>
        <p:spPr>
          <a:xfrm>
            <a:off x="230446" y="3857586"/>
            <a:ext cx="2969954" cy="34018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45718" tIns="45718" rIns="45718" bIns="45718">
            <a:spAutoFit/>
          </a:bodyPr>
          <a:lstStyle>
            <a:lvl1pPr marL="429126" indent="-200526">
              <a:lnSpc>
                <a:spcPct val="150000"/>
              </a:lnSpc>
              <a:buSzPct val="100000"/>
              <a:buChar char="•"/>
              <a:defRPr sz="2000" b="1" i="1">
                <a:latin typeface="+mj-lt"/>
                <a:ea typeface="+mj-ea"/>
                <a:cs typeface="+mj-cs"/>
                <a:sym typeface="Calibri"/>
              </a:defRPr>
            </a:lvl1pPr>
          </a:lstStyle>
          <a:p>
            <a:r>
              <a:rPr dirty="0"/>
              <a:t>turnover based subsidy</a:t>
            </a:r>
          </a:p>
        </p:txBody>
      </p:sp>
      <p:grpSp>
        <p:nvGrpSpPr>
          <p:cNvPr id="198" name="TRAINING SUBSIDY"/>
          <p:cNvGrpSpPr/>
          <p:nvPr/>
        </p:nvGrpSpPr>
        <p:grpSpPr>
          <a:xfrm>
            <a:off x="5752381" y="1858490"/>
            <a:ext cx="2453824" cy="686356"/>
            <a:chOff x="0" y="0"/>
            <a:chExt cx="2453823" cy="686355"/>
          </a:xfrm>
        </p:grpSpPr>
        <p:sp>
          <p:nvSpPr>
            <p:cNvPr id="196" name="Rounded Rectangle"/>
            <p:cNvSpPr/>
            <p:nvPr/>
          </p:nvSpPr>
          <p:spPr>
            <a:xfrm>
              <a:off x="0" y="125590"/>
              <a:ext cx="2453824" cy="435176"/>
            </a:xfrm>
            <a:prstGeom prst="roundRect">
              <a:avLst>
                <a:gd name="adj" fmla="val 46584"/>
              </a:avLst>
            </a:prstGeom>
            <a:solidFill>
              <a:srgbClr val="FFFFFF"/>
            </a:solidFill>
            <a:ln w="25400" cap="flat">
              <a:solidFill>
                <a:schemeClr val="accent1"/>
              </a:solidFill>
              <a:prstDash val="solid"/>
              <a:round/>
            </a:ln>
            <a:effectLst>
              <a:outerShdw blurRad="38100" dist="23000" dir="5400000" rotWithShape="0">
                <a:srgbClr val="000000">
                  <a:alpha val="35000"/>
                </a:srgbClr>
              </a:outerShdw>
            </a:effectLst>
          </p:spPr>
          <p:txBody>
            <a:bodyPr wrap="square" lIns="45718" tIns="45718" rIns="45718" bIns="45718" numCol="1" anchor="ctr">
              <a:noAutofit/>
            </a:bodyPr>
            <a:lstStyle/>
            <a:p>
              <a:pPr indent="228600">
                <a:lnSpc>
                  <a:spcPct val="150000"/>
                </a:lnSpc>
                <a:defRPr sz="1200" b="1">
                  <a:latin typeface="Times New Roman"/>
                  <a:ea typeface="Times New Roman"/>
                  <a:cs typeface="Times New Roman"/>
                  <a:sym typeface="Times New Roman"/>
                </a:defRPr>
              </a:pPr>
              <a:endParaRPr/>
            </a:p>
          </p:txBody>
        </p:sp>
        <p:sp>
          <p:nvSpPr>
            <p:cNvPr id="197" name="Transport Subsidy"/>
            <p:cNvSpPr txBox="1"/>
            <p:nvPr/>
          </p:nvSpPr>
          <p:spPr>
            <a:xfrm>
              <a:off x="72890" y="0"/>
              <a:ext cx="2308044" cy="686356"/>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5718" tIns="45718" rIns="45718" bIns="45718" numCol="1" anchor="ctr">
              <a:noAutofit/>
            </a:bodyPr>
            <a:lstStyle/>
            <a:p>
              <a:pPr lvl="1" indent="228600">
                <a:defRPr sz="2000" b="1">
                  <a:latin typeface="+mj-lt"/>
                  <a:ea typeface="+mj-ea"/>
                  <a:cs typeface="+mj-cs"/>
                  <a:sym typeface="Calibri"/>
                </a:defRPr>
              </a:pPr>
              <a:r>
                <a:t>Transport Subsidy</a:t>
              </a:r>
            </a:p>
          </p:txBody>
        </p:sp>
      </p:grpSp>
      <p:sp>
        <p:nvSpPr>
          <p:cNvPr id="199" name="Rounded Rectangle"/>
          <p:cNvSpPr/>
          <p:nvPr/>
        </p:nvSpPr>
        <p:spPr>
          <a:xfrm>
            <a:off x="5743203" y="2974732"/>
            <a:ext cx="2460688" cy="408942"/>
          </a:xfrm>
          <a:prstGeom prst="roundRect">
            <a:avLst>
              <a:gd name="adj" fmla="val 46584"/>
            </a:avLst>
          </a:prstGeom>
          <a:solidFill>
            <a:srgbClr val="FFFFFF"/>
          </a:solidFill>
          <a:ln w="25400">
            <a:solidFill>
              <a:schemeClr val="accent1"/>
            </a:solidFill>
          </a:ln>
          <a:effectLst>
            <a:outerShdw blurRad="38100" dist="23000" dir="5400000" rotWithShape="0">
              <a:srgbClr val="000000">
                <a:alpha val="35000"/>
              </a:srgbClr>
            </a:outerShdw>
          </a:effectLst>
        </p:spPr>
        <p:txBody>
          <a:bodyPr lIns="45718" tIns="45718" rIns="45718" bIns="45718" anchor="ctr"/>
          <a:lstStyle/>
          <a:p>
            <a:pPr indent="228600">
              <a:lnSpc>
                <a:spcPct val="150000"/>
              </a:lnSpc>
              <a:defRPr sz="1200" b="1">
                <a:latin typeface="Times New Roman"/>
                <a:ea typeface="Times New Roman"/>
                <a:cs typeface="Times New Roman"/>
                <a:sym typeface="Times New Roman"/>
              </a:defRPr>
            </a:pPr>
            <a:endParaRPr/>
          </a:p>
        </p:txBody>
      </p:sp>
      <p:sp>
        <p:nvSpPr>
          <p:cNvPr id="200" name="LAND COST INCENTIVES"/>
          <p:cNvSpPr txBox="1"/>
          <p:nvPr/>
        </p:nvSpPr>
        <p:spPr>
          <a:xfrm>
            <a:off x="5647144" y="2860220"/>
            <a:ext cx="2664298" cy="34018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p>
            <a:pPr lvl="1" indent="228600">
              <a:lnSpc>
                <a:spcPct val="150000"/>
              </a:lnSpc>
              <a:defRPr sz="2000" b="1">
                <a:latin typeface="+mj-lt"/>
                <a:ea typeface="+mj-ea"/>
                <a:cs typeface="+mj-cs"/>
                <a:sym typeface="Calibri"/>
              </a:defRPr>
            </a:pPr>
            <a:r>
              <a:rPr dirty="0"/>
              <a:t>Imported Machinery</a:t>
            </a:r>
          </a:p>
        </p:txBody>
      </p:sp>
      <p:grpSp>
        <p:nvGrpSpPr>
          <p:cNvPr id="203" name="SPECIAL INCENTIVES FOR SUNRISE SECTORS"/>
          <p:cNvGrpSpPr/>
          <p:nvPr/>
        </p:nvGrpSpPr>
        <p:grpSpPr>
          <a:xfrm>
            <a:off x="887610" y="832287"/>
            <a:ext cx="6691448" cy="732370"/>
            <a:chOff x="0" y="0"/>
            <a:chExt cx="6691446" cy="732368"/>
          </a:xfrm>
        </p:grpSpPr>
        <p:sp>
          <p:nvSpPr>
            <p:cNvPr id="201" name="Rounded Rectangle"/>
            <p:cNvSpPr/>
            <p:nvPr/>
          </p:nvSpPr>
          <p:spPr>
            <a:xfrm>
              <a:off x="0" y="0"/>
              <a:ext cx="6691446" cy="732368"/>
            </a:xfrm>
            <a:prstGeom prst="roundRect">
              <a:avLst>
                <a:gd name="adj" fmla="val 26012"/>
              </a:avLst>
            </a:prstGeom>
            <a:solidFill>
              <a:srgbClr val="FFFFFF"/>
            </a:solidFill>
            <a:ln w="25400" cap="flat">
              <a:solidFill>
                <a:schemeClr val="accent1"/>
              </a:solidFill>
              <a:prstDash val="solid"/>
              <a:round/>
            </a:ln>
            <a:effectLst>
              <a:outerShdw blurRad="38100" dist="23000" dir="5400000" rotWithShape="0">
                <a:srgbClr val="000000">
                  <a:alpha val="35000"/>
                </a:srgbClr>
              </a:outerShdw>
            </a:effectLst>
          </p:spPr>
          <p:txBody>
            <a:bodyPr wrap="square" lIns="45718" tIns="45718" rIns="45718" bIns="45718" numCol="1" anchor="ctr">
              <a:noAutofit/>
            </a:bodyPr>
            <a:lstStyle/>
            <a:p>
              <a:pPr algn="ctr">
                <a:defRPr sz="2400" b="1">
                  <a:solidFill>
                    <a:srgbClr val="787D94"/>
                  </a:solidFill>
                  <a:latin typeface="+mj-lt"/>
                  <a:ea typeface="+mj-ea"/>
                  <a:cs typeface="+mj-cs"/>
                  <a:sym typeface="Calibri"/>
                </a:defRPr>
              </a:pPr>
              <a:endParaRPr/>
            </a:p>
          </p:txBody>
        </p:sp>
        <p:sp>
          <p:nvSpPr>
            <p:cNvPr id="202" name="SPECIAL INCENTIVES FOR FOREIGN DIRECT INVESTMENT"/>
            <p:cNvSpPr/>
            <p:nvPr/>
          </p:nvSpPr>
          <p:spPr>
            <a:xfrm>
              <a:off x="68497" y="366183"/>
              <a:ext cx="6554452" cy="1"/>
            </a:xfrm>
            <a:custGeom>
              <a:avLst/>
              <a:gdLst/>
              <a:ahLst/>
              <a:cxnLst>
                <a:cxn ang="0">
                  <a:pos x="wd2" y="hd2"/>
                </a:cxn>
                <a:cxn ang="5400000">
                  <a:pos x="wd2" y="hd2"/>
                </a:cxn>
                <a:cxn ang="10800000">
                  <a:pos x="wd2" y="hd2"/>
                </a:cxn>
                <a:cxn ang="16200000">
                  <a:pos x="wd2" y="hd2"/>
                </a:cxn>
              </a:cxnLst>
              <a:rect l="0" t="0" r="r" b="b"/>
              <a:pathLst>
                <a:path w="21600" extrusionOk="0">
                  <a:moveTo>
                    <a:pt x="0" y="0"/>
                  </a:moveTo>
                  <a:lnTo>
                    <a:pt x="21600" y="0"/>
                  </a:lnTo>
                  <a:lnTo>
                    <a:pt x="21600" y="0"/>
                  </a:lnTo>
                  <a:lnTo>
                    <a:pt x="0" y="0"/>
                  </a:lnTo>
                  <a:close/>
                </a:path>
              </a:pathLst>
            </a:cu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5718" tIns="45718" rIns="45718" bIns="45718" numCol="1" anchor="ctr">
              <a:spAutoFit/>
            </a:bodyPr>
            <a:lstStyle>
              <a:lvl1pPr algn="ctr">
                <a:buFont typeface="Arial"/>
                <a:defRPr sz="2400" b="1">
                  <a:solidFill>
                    <a:srgbClr val="787D94"/>
                  </a:solidFill>
                  <a:latin typeface="+mj-lt"/>
                  <a:ea typeface="+mj-ea"/>
                  <a:cs typeface="+mj-cs"/>
                  <a:sym typeface="Calibri"/>
                </a:defRPr>
              </a:lvl1pPr>
            </a:lstStyle>
            <a:p>
              <a:r>
                <a:rPr dirty="0"/>
                <a:t>SPECIAL INCENTIVES FOR FOREIGN DIRECT INVESTMENT</a:t>
              </a:r>
            </a:p>
          </p:txBody>
        </p:sp>
      </p:grpSp>
      <p:grpSp>
        <p:nvGrpSpPr>
          <p:cNvPr id="206" name="INVESTMENT SUBSIDY"/>
          <p:cNvGrpSpPr/>
          <p:nvPr/>
        </p:nvGrpSpPr>
        <p:grpSpPr>
          <a:xfrm>
            <a:off x="328056" y="4539247"/>
            <a:ext cx="2664300" cy="888930"/>
            <a:chOff x="0" y="0"/>
            <a:chExt cx="2664298" cy="888928"/>
          </a:xfrm>
        </p:grpSpPr>
        <p:sp>
          <p:nvSpPr>
            <p:cNvPr id="204" name="Rounded Rectangle"/>
            <p:cNvSpPr/>
            <p:nvPr/>
          </p:nvSpPr>
          <p:spPr>
            <a:xfrm>
              <a:off x="0" y="208214"/>
              <a:ext cx="2664299" cy="472503"/>
            </a:xfrm>
            <a:prstGeom prst="roundRect">
              <a:avLst>
                <a:gd name="adj" fmla="val 46584"/>
              </a:avLst>
            </a:prstGeom>
            <a:solidFill>
              <a:srgbClr val="FFFFFF"/>
            </a:solidFill>
            <a:ln w="25400" cap="flat">
              <a:solidFill>
                <a:schemeClr val="accent1"/>
              </a:solidFill>
              <a:prstDash val="solid"/>
              <a:round/>
            </a:ln>
            <a:effectLst>
              <a:outerShdw blurRad="38100" dist="23000" dir="5400000" rotWithShape="0">
                <a:srgbClr val="000000">
                  <a:alpha val="35000"/>
                </a:srgbClr>
              </a:outerShdw>
            </a:effectLst>
          </p:spPr>
          <p:txBody>
            <a:bodyPr wrap="square" lIns="45718" tIns="45718" rIns="45718" bIns="45718" numCol="1" anchor="ctr">
              <a:noAutofit/>
            </a:bodyPr>
            <a:lstStyle/>
            <a:p>
              <a:pPr indent="228600">
                <a:lnSpc>
                  <a:spcPct val="150000"/>
                </a:lnSpc>
                <a:defRPr sz="1200" b="1">
                  <a:latin typeface="Times New Roman"/>
                  <a:ea typeface="Times New Roman"/>
                  <a:cs typeface="Times New Roman"/>
                  <a:sym typeface="Times New Roman"/>
                </a:defRPr>
              </a:pPr>
              <a:endParaRPr/>
            </a:p>
          </p:txBody>
        </p:sp>
        <p:sp>
          <p:nvSpPr>
            <p:cNvPr id="205" name="Land Cost Subsidy"/>
            <p:cNvSpPr txBox="1"/>
            <p:nvPr/>
          </p:nvSpPr>
          <p:spPr>
            <a:xfrm>
              <a:off x="79142" y="0"/>
              <a:ext cx="2506014" cy="888929"/>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5718" tIns="45718" rIns="45718" bIns="45718" numCol="1" anchor="ctr">
              <a:noAutofit/>
            </a:bodyPr>
            <a:lstStyle/>
            <a:p>
              <a:pPr lvl="1" indent="228600">
                <a:lnSpc>
                  <a:spcPct val="150000"/>
                </a:lnSpc>
                <a:defRPr sz="2000" b="1">
                  <a:latin typeface="+mj-lt"/>
                  <a:ea typeface="+mj-ea"/>
                  <a:cs typeface="+mj-cs"/>
                  <a:sym typeface="Calibri"/>
                </a:defRPr>
              </a:pPr>
              <a:r>
                <a:t>Land Cost Subsidy</a:t>
              </a:r>
            </a:p>
          </p:txBody>
        </p:sp>
      </p:grpSp>
      <p:grpSp>
        <p:nvGrpSpPr>
          <p:cNvPr id="209" name="INVESTMENT SUBSIDY"/>
          <p:cNvGrpSpPr/>
          <p:nvPr/>
        </p:nvGrpSpPr>
        <p:grpSpPr>
          <a:xfrm>
            <a:off x="5871784" y="3813559"/>
            <a:ext cx="2203528" cy="735197"/>
            <a:chOff x="0" y="0"/>
            <a:chExt cx="2203527" cy="735195"/>
          </a:xfrm>
        </p:grpSpPr>
        <p:sp>
          <p:nvSpPr>
            <p:cNvPr id="207" name="Rounded Rectangle"/>
            <p:cNvSpPr/>
            <p:nvPr/>
          </p:nvSpPr>
          <p:spPr>
            <a:xfrm>
              <a:off x="0" y="215252"/>
              <a:ext cx="2203527" cy="390787"/>
            </a:xfrm>
            <a:prstGeom prst="roundRect">
              <a:avLst>
                <a:gd name="adj" fmla="val 46584"/>
              </a:avLst>
            </a:prstGeom>
            <a:solidFill>
              <a:srgbClr val="FFFFFF"/>
            </a:solidFill>
            <a:ln w="25400" cap="flat">
              <a:solidFill>
                <a:schemeClr val="accent1"/>
              </a:solidFill>
              <a:prstDash val="solid"/>
              <a:round/>
            </a:ln>
            <a:effectLst>
              <a:outerShdw blurRad="38100" dist="23000" dir="5400000" rotWithShape="0">
                <a:srgbClr val="000000">
                  <a:alpha val="35000"/>
                </a:srgbClr>
              </a:outerShdw>
            </a:effectLst>
          </p:spPr>
          <p:txBody>
            <a:bodyPr wrap="square" lIns="45718" tIns="45718" rIns="45718" bIns="45718" numCol="1" anchor="ctr">
              <a:noAutofit/>
            </a:bodyPr>
            <a:lstStyle/>
            <a:p>
              <a:pPr indent="228600">
                <a:lnSpc>
                  <a:spcPct val="150000"/>
                </a:lnSpc>
                <a:defRPr sz="1200" b="1">
                  <a:latin typeface="Times New Roman"/>
                  <a:ea typeface="Times New Roman"/>
                  <a:cs typeface="Times New Roman"/>
                  <a:sym typeface="Times New Roman"/>
                </a:defRPr>
              </a:pPr>
              <a:endParaRPr/>
            </a:p>
          </p:txBody>
        </p:sp>
        <p:sp>
          <p:nvSpPr>
            <p:cNvPr id="208" name="R&amp;D Training"/>
            <p:cNvSpPr txBox="1"/>
            <p:nvPr/>
          </p:nvSpPr>
          <p:spPr>
            <a:xfrm>
              <a:off x="103555" y="0"/>
              <a:ext cx="2072617" cy="735195"/>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5718" tIns="45718" rIns="45718" bIns="45718" numCol="1" anchor="ctr">
              <a:noAutofit/>
            </a:bodyPr>
            <a:lstStyle/>
            <a:p>
              <a:pPr lvl="1" indent="228600">
                <a:lnSpc>
                  <a:spcPct val="150000"/>
                </a:lnSpc>
                <a:defRPr sz="2000" b="1">
                  <a:latin typeface="+mj-lt"/>
                  <a:ea typeface="+mj-ea"/>
                  <a:cs typeface="+mj-cs"/>
                  <a:sym typeface="Calibri"/>
                </a:defRPr>
              </a:pPr>
              <a:r>
                <a:rPr dirty="0"/>
                <a:t>R&amp;D Training</a:t>
              </a:r>
            </a:p>
          </p:txBody>
        </p:sp>
      </p:grpSp>
      <p:sp>
        <p:nvSpPr>
          <p:cNvPr id="210" name="INVESTMENT SUBSIDY"/>
          <p:cNvSpPr/>
          <p:nvPr/>
        </p:nvSpPr>
        <p:spPr>
          <a:xfrm>
            <a:off x="5250965" y="5060101"/>
            <a:ext cx="3445164" cy="610987"/>
          </a:xfrm>
          <a:prstGeom prst="roundRect">
            <a:avLst>
              <a:gd name="adj" fmla="val 46584"/>
            </a:avLst>
          </a:prstGeom>
          <a:solidFill>
            <a:srgbClr val="FFFFFF"/>
          </a:solidFill>
          <a:ln w="25400">
            <a:solidFill>
              <a:schemeClr val="accent1"/>
            </a:solidFill>
          </a:ln>
          <a:effectLst>
            <a:outerShdw blurRad="38100" dist="23000" dir="5400000" rotWithShape="0">
              <a:srgbClr val="000000">
                <a:alpha val="35000"/>
              </a:srgbClr>
            </a:outerShdw>
          </a:effectLst>
        </p:spPr>
        <p:txBody>
          <a:bodyPr lIns="45718" tIns="45718" rIns="45718" bIns="45718" anchor="ctr"/>
          <a:lstStyle/>
          <a:p>
            <a:pPr indent="228600">
              <a:lnSpc>
                <a:spcPct val="150000"/>
              </a:lnSpc>
              <a:defRPr sz="1200" b="1">
                <a:latin typeface="Times New Roman"/>
                <a:ea typeface="Times New Roman"/>
                <a:cs typeface="Times New Roman"/>
                <a:sym typeface="Times New Roman"/>
              </a:defRPr>
            </a:pPr>
            <a:endParaRPr/>
          </a:p>
        </p:txBody>
      </p:sp>
      <p:sp>
        <p:nvSpPr>
          <p:cNvPr id="211" name="SGST Refund on Capital Goods"/>
          <p:cNvSpPr txBox="1"/>
          <p:nvPr/>
        </p:nvSpPr>
        <p:spPr>
          <a:xfrm>
            <a:off x="5328087" y="5146219"/>
            <a:ext cx="3290921" cy="34018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45718" tIns="45718" rIns="45718" bIns="45718">
            <a:spAutoFit/>
          </a:bodyPr>
          <a:lstStyle>
            <a:lvl1pPr algn="just">
              <a:defRPr sz="2000" b="1">
                <a:uFill>
                  <a:solidFill>
                    <a:srgbClr val="000000"/>
                  </a:solidFill>
                </a:uFill>
                <a:latin typeface="+mj-lt"/>
                <a:ea typeface="+mj-ea"/>
                <a:cs typeface="+mj-cs"/>
                <a:sym typeface="Calibri"/>
              </a:defRPr>
            </a:lvl1pPr>
          </a:lstStyle>
          <a:p>
            <a:pPr>
              <a:defRPr b="0"/>
            </a:pPr>
            <a:r>
              <a:rPr b="1" dirty="0"/>
              <a:t>SGST Refund on Capital Goods</a:t>
            </a:r>
          </a:p>
        </p:txBody>
      </p:sp>
      <p:sp>
        <p:nvSpPr>
          <p:cNvPr id="212" name="Slide Number"/>
          <p:cNvSpPr txBox="1">
            <a:spLocks noGrp="1"/>
          </p:cNvSpPr>
          <p:nvPr>
            <p:ph type="sldNum" sz="quarter" idx="4294967295"/>
          </p:nvPr>
        </p:nvSpPr>
        <p:spPr>
          <a:xfrm>
            <a:off x="8505422" y="6414762"/>
            <a:ext cx="181379" cy="248301"/>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fld id="{86CB4B4D-7CA3-9044-876B-883B54F8677D}" type="slidenum">
              <a:t>6</a:t>
            </a:fld>
            <a:endParaRPr/>
          </a:p>
        </p:txBody>
      </p:sp>
    </p:spTree>
  </p:cSld>
  <p:clrMapOvr>
    <a:masterClrMapping/>
  </p:clrMapOvr>
  <p:transition spd="med"/>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16" name="INVESTMENT SUBSIDY"/>
          <p:cNvGrpSpPr/>
          <p:nvPr/>
        </p:nvGrpSpPr>
        <p:grpSpPr>
          <a:xfrm>
            <a:off x="2912386" y="814860"/>
            <a:ext cx="3724137" cy="1242540"/>
            <a:chOff x="0" y="-321207"/>
            <a:chExt cx="3724136" cy="1242538"/>
          </a:xfrm>
        </p:grpSpPr>
        <p:sp>
          <p:nvSpPr>
            <p:cNvPr id="214" name="Rounded Rectangle"/>
            <p:cNvSpPr/>
            <p:nvPr/>
          </p:nvSpPr>
          <p:spPr>
            <a:xfrm>
              <a:off x="0" y="30677"/>
              <a:ext cx="3724136" cy="660461"/>
            </a:xfrm>
            <a:prstGeom prst="roundRect">
              <a:avLst>
                <a:gd name="adj" fmla="val 46584"/>
              </a:avLst>
            </a:prstGeom>
            <a:solidFill>
              <a:srgbClr val="FFFFFF"/>
            </a:solidFill>
            <a:ln w="25400" cap="flat">
              <a:solidFill>
                <a:schemeClr val="accent1"/>
              </a:solidFill>
              <a:prstDash val="solid"/>
              <a:round/>
            </a:ln>
            <a:effectLst>
              <a:outerShdw blurRad="38100" dist="23000" dir="5400000" rotWithShape="0">
                <a:srgbClr val="000000">
                  <a:alpha val="35000"/>
                </a:srgbClr>
              </a:outerShdw>
            </a:effectLst>
          </p:spPr>
          <p:txBody>
            <a:bodyPr wrap="square" lIns="45718" tIns="45718" rIns="45718" bIns="45718" numCol="1" anchor="ctr">
              <a:noAutofit/>
            </a:bodyPr>
            <a:lstStyle/>
            <a:p>
              <a:pPr indent="228600">
                <a:lnSpc>
                  <a:spcPct val="150000"/>
                </a:lnSpc>
                <a:defRPr sz="1200" b="1">
                  <a:latin typeface="Times New Roman"/>
                  <a:ea typeface="Times New Roman"/>
                  <a:cs typeface="Times New Roman"/>
                  <a:sym typeface="Times New Roman"/>
                </a:defRPr>
              </a:pPr>
              <a:endParaRPr/>
            </a:p>
          </p:txBody>
        </p:sp>
        <p:sp>
          <p:nvSpPr>
            <p:cNvPr id="215" name="Standard Incentives"/>
            <p:cNvSpPr txBox="1"/>
            <p:nvPr/>
          </p:nvSpPr>
          <p:spPr>
            <a:xfrm>
              <a:off x="106056" y="-321207"/>
              <a:ext cx="3502887" cy="1242538"/>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5718" tIns="45718" rIns="45718" bIns="45718" numCol="1" anchor="ctr">
              <a:noAutofit/>
            </a:bodyPr>
            <a:lstStyle/>
            <a:p>
              <a:pPr lvl="1" indent="228600">
                <a:lnSpc>
                  <a:spcPct val="150000"/>
                </a:lnSpc>
                <a:defRPr sz="2400" b="1" cap="all">
                  <a:latin typeface="+mj-lt"/>
                  <a:ea typeface="+mj-ea"/>
                  <a:cs typeface="+mj-cs"/>
                  <a:sym typeface="Calibri"/>
                </a:defRPr>
              </a:pPr>
              <a:r>
                <a:rPr dirty="0"/>
                <a:t>Standard Incentives</a:t>
              </a:r>
            </a:p>
          </p:txBody>
        </p:sp>
      </p:grpSp>
      <p:grpSp>
        <p:nvGrpSpPr>
          <p:cNvPr id="219" name="INVESTMENT SUBSIDY"/>
          <p:cNvGrpSpPr/>
          <p:nvPr/>
        </p:nvGrpSpPr>
        <p:grpSpPr>
          <a:xfrm>
            <a:off x="695169" y="2314367"/>
            <a:ext cx="2664299" cy="1331930"/>
            <a:chOff x="0" y="0"/>
            <a:chExt cx="2664298" cy="1331928"/>
          </a:xfrm>
        </p:grpSpPr>
        <p:sp>
          <p:nvSpPr>
            <p:cNvPr id="217" name="Rounded Rectangle"/>
            <p:cNvSpPr/>
            <p:nvPr/>
          </p:nvSpPr>
          <p:spPr>
            <a:xfrm>
              <a:off x="0" y="0"/>
              <a:ext cx="2664299" cy="472503"/>
            </a:xfrm>
            <a:prstGeom prst="roundRect">
              <a:avLst>
                <a:gd name="adj" fmla="val 46584"/>
              </a:avLst>
            </a:prstGeom>
            <a:solidFill>
              <a:srgbClr val="FFFFFF"/>
            </a:solidFill>
            <a:ln w="25400" cap="flat">
              <a:solidFill>
                <a:schemeClr val="accent1"/>
              </a:solidFill>
              <a:prstDash val="solid"/>
              <a:round/>
            </a:ln>
            <a:effectLst>
              <a:outerShdw blurRad="38100" dist="23000" dir="5400000" rotWithShape="0">
                <a:srgbClr val="000000">
                  <a:alpha val="35000"/>
                </a:srgbClr>
              </a:outerShdw>
            </a:effectLst>
          </p:spPr>
          <p:txBody>
            <a:bodyPr wrap="square" lIns="45718" tIns="45718" rIns="45718" bIns="45718" numCol="1" anchor="ctr">
              <a:noAutofit/>
            </a:bodyPr>
            <a:lstStyle/>
            <a:p>
              <a:pPr indent="228600">
                <a:lnSpc>
                  <a:spcPct val="150000"/>
                </a:lnSpc>
                <a:defRPr sz="1200" b="1">
                  <a:latin typeface="Times New Roman"/>
                  <a:ea typeface="Times New Roman"/>
                  <a:cs typeface="Times New Roman"/>
                  <a:sym typeface="Times New Roman"/>
                </a:defRPr>
              </a:pPr>
              <a:endParaRPr/>
            </a:p>
          </p:txBody>
        </p:sp>
        <p:sp>
          <p:nvSpPr>
            <p:cNvPr id="218" name="Electricity Tax"/>
            <p:cNvSpPr/>
            <p:nvPr/>
          </p:nvSpPr>
          <p:spPr>
            <a:xfrm>
              <a:off x="495384" y="61928"/>
              <a:ext cx="1270001" cy="1270001"/>
            </a:xfrm>
            <a:prstGeom prst="line">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45718" tIns="45718" rIns="45718" bIns="45718" numCol="1" anchor="t">
              <a:spAutoFit/>
            </a:bodyPr>
            <a:lstStyle>
              <a:lvl1pPr algn="just">
                <a:defRPr sz="2000" b="1">
                  <a:latin typeface="+mj-lt"/>
                  <a:ea typeface="+mj-ea"/>
                  <a:cs typeface="+mj-cs"/>
                  <a:sym typeface="Calibri"/>
                </a:defRPr>
              </a:lvl1pPr>
            </a:lstStyle>
            <a:p>
              <a:r>
                <a:t>Electricity Tax</a:t>
              </a:r>
              <a:endParaRPr b="0"/>
            </a:p>
          </p:txBody>
        </p:sp>
      </p:grpSp>
      <p:grpSp>
        <p:nvGrpSpPr>
          <p:cNvPr id="222" name="INVESTMENT SUBSIDY"/>
          <p:cNvGrpSpPr/>
          <p:nvPr/>
        </p:nvGrpSpPr>
        <p:grpSpPr>
          <a:xfrm>
            <a:off x="5907451" y="2209800"/>
            <a:ext cx="3084149" cy="888931"/>
            <a:chOff x="0" y="-158992"/>
            <a:chExt cx="3084148" cy="888929"/>
          </a:xfrm>
        </p:grpSpPr>
        <p:sp>
          <p:nvSpPr>
            <p:cNvPr id="220" name="Rounded Rectangle"/>
            <p:cNvSpPr/>
            <p:nvPr/>
          </p:nvSpPr>
          <p:spPr>
            <a:xfrm>
              <a:off x="0" y="60047"/>
              <a:ext cx="2664299" cy="472503"/>
            </a:xfrm>
            <a:prstGeom prst="roundRect">
              <a:avLst>
                <a:gd name="adj" fmla="val 46584"/>
              </a:avLst>
            </a:prstGeom>
            <a:solidFill>
              <a:srgbClr val="FFFFFF"/>
            </a:solidFill>
            <a:ln w="25400" cap="flat">
              <a:solidFill>
                <a:schemeClr val="accent1"/>
              </a:solidFill>
              <a:prstDash val="solid"/>
              <a:round/>
            </a:ln>
            <a:effectLst>
              <a:outerShdw blurRad="38100" dist="23000" dir="5400000" rotWithShape="0">
                <a:srgbClr val="000000">
                  <a:alpha val="35000"/>
                </a:srgbClr>
              </a:outerShdw>
            </a:effectLst>
          </p:spPr>
          <p:txBody>
            <a:bodyPr wrap="square" lIns="45718" tIns="45718" rIns="45718" bIns="45718" numCol="1" anchor="ctr">
              <a:noAutofit/>
            </a:bodyPr>
            <a:lstStyle/>
            <a:p>
              <a:pPr indent="228600">
                <a:lnSpc>
                  <a:spcPct val="150000"/>
                </a:lnSpc>
                <a:defRPr sz="1200" b="1">
                  <a:latin typeface="Times New Roman"/>
                  <a:ea typeface="Times New Roman"/>
                  <a:cs typeface="Times New Roman"/>
                  <a:sym typeface="Times New Roman"/>
                </a:defRPr>
              </a:pPr>
              <a:endParaRPr/>
            </a:p>
          </p:txBody>
        </p:sp>
        <p:sp>
          <p:nvSpPr>
            <p:cNvPr id="221" name="Stamp Duty"/>
            <p:cNvSpPr txBox="1"/>
            <p:nvPr/>
          </p:nvSpPr>
          <p:spPr>
            <a:xfrm>
              <a:off x="578133" y="-158992"/>
              <a:ext cx="2506015" cy="888929"/>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5718" tIns="45718" rIns="45718" bIns="45718" numCol="1" anchor="ctr">
              <a:noAutofit/>
            </a:bodyPr>
            <a:lstStyle>
              <a:lvl1pPr algn="just">
                <a:defRPr sz="2000" b="1">
                  <a:uFill>
                    <a:solidFill>
                      <a:srgbClr val="000000"/>
                    </a:solidFill>
                  </a:uFill>
                  <a:latin typeface="+mj-lt"/>
                  <a:ea typeface="+mj-ea"/>
                  <a:cs typeface="+mj-cs"/>
                  <a:sym typeface="Calibri"/>
                </a:defRPr>
              </a:lvl1pPr>
            </a:lstStyle>
            <a:p>
              <a:r>
                <a:rPr dirty="0"/>
                <a:t>Stamp Duty </a:t>
              </a:r>
            </a:p>
          </p:txBody>
        </p:sp>
      </p:grpSp>
      <p:grpSp>
        <p:nvGrpSpPr>
          <p:cNvPr id="225" name="INVESTMENT SUBSIDY"/>
          <p:cNvGrpSpPr/>
          <p:nvPr/>
        </p:nvGrpSpPr>
        <p:grpSpPr>
          <a:xfrm>
            <a:off x="3043206" y="3294652"/>
            <a:ext cx="3589184" cy="1048748"/>
            <a:chOff x="0" y="-190011"/>
            <a:chExt cx="3589182" cy="1048746"/>
          </a:xfrm>
        </p:grpSpPr>
        <p:sp>
          <p:nvSpPr>
            <p:cNvPr id="223" name="Rounded Rectangle"/>
            <p:cNvSpPr/>
            <p:nvPr/>
          </p:nvSpPr>
          <p:spPr>
            <a:xfrm>
              <a:off x="0" y="89393"/>
              <a:ext cx="3143300" cy="557452"/>
            </a:xfrm>
            <a:prstGeom prst="roundRect">
              <a:avLst>
                <a:gd name="adj" fmla="val 46584"/>
              </a:avLst>
            </a:prstGeom>
            <a:solidFill>
              <a:srgbClr val="FFFFFF"/>
            </a:solidFill>
            <a:ln w="25400" cap="flat">
              <a:solidFill>
                <a:schemeClr val="accent1"/>
              </a:solidFill>
              <a:prstDash val="solid"/>
              <a:round/>
            </a:ln>
            <a:effectLst>
              <a:outerShdw blurRad="38100" dist="23000" dir="5400000" rotWithShape="0">
                <a:srgbClr val="000000">
                  <a:alpha val="35000"/>
                </a:srgbClr>
              </a:outerShdw>
            </a:effectLst>
          </p:spPr>
          <p:txBody>
            <a:bodyPr wrap="square" lIns="45718" tIns="45718" rIns="45718" bIns="45718" numCol="1" anchor="ctr">
              <a:noAutofit/>
            </a:bodyPr>
            <a:lstStyle/>
            <a:p>
              <a:pPr indent="228600">
                <a:lnSpc>
                  <a:spcPct val="150000"/>
                </a:lnSpc>
                <a:defRPr sz="1200" b="1">
                  <a:latin typeface="Times New Roman"/>
                  <a:ea typeface="Times New Roman"/>
                  <a:cs typeface="Times New Roman"/>
                  <a:sym typeface="Times New Roman"/>
                </a:defRPr>
              </a:pPr>
              <a:endParaRPr/>
            </a:p>
          </p:txBody>
        </p:sp>
        <p:sp>
          <p:nvSpPr>
            <p:cNvPr id="224" name="Green Industry"/>
            <p:cNvSpPr txBox="1"/>
            <p:nvPr/>
          </p:nvSpPr>
          <p:spPr>
            <a:xfrm>
              <a:off x="632624" y="-190011"/>
              <a:ext cx="2956558" cy="1048746"/>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5718" tIns="45718" rIns="45718" bIns="45718" numCol="1" anchor="ctr">
              <a:noAutofit/>
            </a:bodyPr>
            <a:lstStyle>
              <a:lvl1pPr>
                <a:defRPr sz="2000" b="1">
                  <a:uFill>
                    <a:solidFill>
                      <a:srgbClr val="000000"/>
                    </a:solidFill>
                  </a:uFill>
                  <a:latin typeface="+mj-lt"/>
                  <a:ea typeface="+mj-ea"/>
                  <a:cs typeface="+mj-cs"/>
                  <a:sym typeface="Calibri"/>
                </a:defRPr>
              </a:lvl1pPr>
            </a:lstStyle>
            <a:p>
              <a:r>
                <a:rPr dirty="0"/>
                <a:t>Green Industry</a:t>
              </a:r>
            </a:p>
          </p:txBody>
        </p:sp>
      </p:grpSp>
      <p:grpSp>
        <p:nvGrpSpPr>
          <p:cNvPr id="228" name="INVESTMENT SUBSIDY"/>
          <p:cNvGrpSpPr/>
          <p:nvPr/>
        </p:nvGrpSpPr>
        <p:grpSpPr>
          <a:xfrm>
            <a:off x="5349547" y="4572000"/>
            <a:ext cx="4126608" cy="1226034"/>
            <a:chOff x="0" y="-188350"/>
            <a:chExt cx="4126606" cy="1226032"/>
          </a:xfrm>
        </p:grpSpPr>
        <p:sp>
          <p:nvSpPr>
            <p:cNvPr id="226" name="Rounded Rectangle"/>
            <p:cNvSpPr/>
            <p:nvPr/>
          </p:nvSpPr>
          <p:spPr>
            <a:xfrm>
              <a:off x="0" y="128802"/>
              <a:ext cx="3674662" cy="651687"/>
            </a:xfrm>
            <a:prstGeom prst="roundRect">
              <a:avLst>
                <a:gd name="adj" fmla="val 46584"/>
              </a:avLst>
            </a:prstGeom>
            <a:solidFill>
              <a:srgbClr val="FFFFFF"/>
            </a:solidFill>
            <a:ln w="25400" cap="flat">
              <a:solidFill>
                <a:schemeClr val="accent1"/>
              </a:solidFill>
              <a:prstDash val="solid"/>
              <a:round/>
            </a:ln>
            <a:effectLst>
              <a:outerShdw blurRad="38100" dist="23000" dir="5400000" rotWithShape="0">
                <a:srgbClr val="000000">
                  <a:alpha val="35000"/>
                </a:srgbClr>
              </a:outerShdw>
            </a:effectLst>
          </p:spPr>
          <p:txBody>
            <a:bodyPr wrap="square" lIns="45718" tIns="45718" rIns="45718" bIns="45718" numCol="1" anchor="ctr">
              <a:noAutofit/>
            </a:bodyPr>
            <a:lstStyle/>
            <a:p>
              <a:pPr indent="228600">
                <a:lnSpc>
                  <a:spcPct val="150000"/>
                </a:lnSpc>
                <a:defRPr sz="1200" b="1">
                  <a:latin typeface="Times New Roman"/>
                  <a:ea typeface="Times New Roman"/>
                  <a:cs typeface="Times New Roman"/>
                  <a:sym typeface="Times New Roman"/>
                </a:defRPr>
              </a:pPr>
              <a:endParaRPr/>
            </a:p>
          </p:txBody>
        </p:sp>
        <p:sp>
          <p:nvSpPr>
            <p:cNvPr id="227" name="Quality Certification"/>
            <p:cNvSpPr txBox="1"/>
            <p:nvPr/>
          </p:nvSpPr>
          <p:spPr>
            <a:xfrm>
              <a:off x="670253" y="-188350"/>
              <a:ext cx="3456353" cy="1226032"/>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5718" tIns="45718" rIns="45718" bIns="45718" numCol="1" anchor="ctr">
              <a:noAutofit/>
            </a:bodyPr>
            <a:lstStyle/>
            <a:p>
              <a:pPr algn="just">
                <a:defRPr sz="2000" b="1">
                  <a:uFill>
                    <a:solidFill>
                      <a:srgbClr val="000000"/>
                    </a:solidFill>
                  </a:uFill>
                  <a:latin typeface="+mj-lt"/>
                  <a:ea typeface="+mj-ea"/>
                  <a:cs typeface="+mj-cs"/>
                  <a:sym typeface="Calibri"/>
                </a:defRPr>
              </a:pPr>
              <a:r>
                <a:rPr dirty="0"/>
                <a:t>Quality Certification </a:t>
              </a:r>
            </a:p>
          </p:txBody>
        </p:sp>
      </p:grpSp>
      <p:grpSp>
        <p:nvGrpSpPr>
          <p:cNvPr id="231" name="INVESTMENT SUBSIDY"/>
          <p:cNvGrpSpPr/>
          <p:nvPr/>
        </p:nvGrpSpPr>
        <p:grpSpPr>
          <a:xfrm>
            <a:off x="264477" y="4652621"/>
            <a:ext cx="3525683" cy="1159187"/>
            <a:chOff x="0" y="0"/>
            <a:chExt cx="3525682" cy="1159186"/>
          </a:xfrm>
        </p:grpSpPr>
        <p:sp>
          <p:nvSpPr>
            <p:cNvPr id="229" name="Rounded Rectangle"/>
            <p:cNvSpPr/>
            <p:nvPr/>
          </p:nvSpPr>
          <p:spPr>
            <a:xfrm>
              <a:off x="51367" y="54019"/>
              <a:ext cx="3474316" cy="1040603"/>
            </a:xfrm>
            <a:prstGeom prst="roundRect">
              <a:avLst>
                <a:gd name="adj" fmla="val 27583"/>
              </a:avLst>
            </a:prstGeom>
            <a:solidFill>
              <a:srgbClr val="FFFFFF"/>
            </a:solidFill>
            <a:ln w="25400" cap="flat">
              <a:solidFill>
                <a:schemeClr val="accent1"/>
              </a:solidFill>
              <a:prstDash val="solid"/>
              <a:round/>
            </a:ln>
            <a:effectLst>
              <a:outerShdw blurRad="38100" dist="23000" dir="5400000" rotWithShape="0">
                <a:srgbClr val="000000">
                  <a:alpha val="35000"/>
                </a:srgbClr>
              </a:outerShdw>
            </a:effectLst>
          </p:spPr>
          <p:txBody>
            <a:bodyPr wrap="square" lIns="45718" tIns="45718" rIns="45718" bIns="45718" numCol="1" anchor="ctr">
              <a:noAutofit/>
            </a:bodyPr>
            <a:lstStyle/>
            <a:p>
              <a:pPr indent="228600">
                <a:lnSpc>
                  <a:spcPct val="150000"/>
                </a:lnSpc>
                <a:defRPr sz="1200" b="1">
                  <a:latin typeface="Times New Roman"/>
                  <a:ea typeface="Times New Roman"/>
                  <a:cs typeface="Times New Roman"/>
                  <a:sym typeface="Times New Roman"/>
                </a:defRPr>
              </a:pPr>
              <a:endParaRPr/>
            </a:p>
          </p:txBody>
        </p:sp>
        <p:sp>
          <p:nvSpPr>
            <p:cNvPr id="230" name="Intellectual Property Creation"/>
            <p:cNvSpPr txBox="1"/>
            <p:nvPr/>
          </p:nvSpPr>
          <p:spPr>
            <a:xfrm>
              <a:off x="0" y="0"/>
              <a:ext cx="3267908" cy="1159187"/>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5718" tIns="45718" rIns="45718" bIns="45718" numCol="1" anchor="ctr">
              <a:noAutofit/>
            </a:bodyPr>
            <a:lstStyle/>
            <a:p>
              <a:pPr lvl="1" indent="228600" algn="ctr">
                <a:lnSpc>
                  <a:spcPct val="150000"/>
                </a:lnSpc>
                <a:defRPr sz="2000" b="1">
                  <a:latin typeface="+mj-lt"/>
                  <a:ea typeface="+mj-ea"/>
                  <a:cs typeface="+mj-cs"/>
                  <a:sym typeface="Calibri"/>
                </a:defRPr>
              </a:pPr>
              <a:r>
                <a:t>Intellectual Property Creation </a:t>
              </a:r>
            </a:p>
          </p:txBody>
        </p:sp>
      </p:grpSp>
      <p:sp>
        <p:nvSpPr>
          <p:cNvPr id="232" name="Slide Number"/>
          <p:cNvSpPr txBox="1">
            <a:spLocks noGrp="1"/>
          </p:cNvSpPr>
          <p:nvPr>
            <p:ph type="sldNum" sz="quarter" idx="4294967295"/>
          </p:nvPr>
        </p:nvSpPr>
        <p:spPr>
          <a:xfrm>
            <a:off x="8505422" y="6414762"/>
            <a:ext cx="181379" cy="248301"/>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fld id="{86CB4B4D-7CA3-9044-876B-883B54F8677D}" type="slidenum">
              <a:t>7</a:t>
            </a:fld>
            <a:endParaRPr/>
          </a:p>
        </p:txBody>
      </p:sp>
    </p:spTree>
  </p:cSld>
  <p:clrMapOvr>
    <a:masterClrMapping/>
  </p:clrMapOvr>
  <p:transition spd="med"/>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4" name="INVESTMENT PROMOTION SUBSIDY: Fixed capital subsidy; Flexible capital subsidy and Turnover based subsidy…"/>
          <p:cNvSpPr txBox="1"/>
          <p:nvPr/>
        </p:nvSpPr>
        <p:spPr>
          <a:xfrm>
            <a:off x="-152400" y="2459410"/>
            <a:ext cx="4648200" cy="483208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5718" tIns="45718" rIns="45718" bIns="45718">
            <a:spAutoFit/>
          </a:bodyPr>
          <a:lstStyle/>
          <a:p>
            <a:pPr marL="581526" lvl="1" indent="-200526">
              <a:lnSpc>
                <a:spcPct val="150000"/>
              </a:lnSpc>
              <a:buSzPct val="100000"/>
              <a:buChar char="•"/>
              <a:defRPr sz="2000" b="1">
                <a:latin typeface="+mj-lt"/>
                <a:ea typeface="+mj-ea"/>
                <a:cs typeface="+mj-cs"/>
                <a:sym typeface="Calibri"/>
              </a:defRPr>
            </a:pPr>
            <a:r>
              <a:rPr dirty="0"/>
              <a:t>INVESTMENT PROMOTION SUBSIDY: Fixed capital subsidy; Flexible capital subsidy and Turnover based subsidy </a:t>
            </a:r>
          </a:p>
          <a:p>
            <a:pPr marL="581526" lvl="1" indent="-200526">
              <a:lnSpc>
                <a:spcPct val="120000"/>
              </a:lnSpc>
              <a:buSzPct val="100000"/>
              <a:buChar char="•"/>
              <a:defRPr sz="2000" b="1" cap="all">
                <a:latin typeface="+mj-lt"/>
                <a:ea typeface="+mj-ea"/>
                <a:cs typeface="+mj-cs"/>
                <a:sym typeface="Calibri"/>
              </a:defRPr>
            </a:pPr>
            <a:r>
              <a:rPr dirty="0"/>
              <a:t>SGST Reimbursement for Final Products</a:t>
            </a:r>
          </a:p>
          <a:p>
            <a:pPr marL="581526" lvl="1" indent="-200526">
              <a:lnSpc>
                <a:spcPct val="150000"/>
              </a:lnSpc>
              <a:buSzPct val="100000"/>
              <a:buChar char="•"/>
              <a:defRPr sz="2000" b="1">
                <a:latin typeface="+mj-lt"/>
                <a:ea typeface="+mj-ea"/>
                <a:cs typeface="+mj-cs"/>
                <a:sym typeface="Calibri"/>
              </a:defRPr>
            </a:pPr>
            <a:r>
              <a:rPr dirty="0"/>
              <a:t>TRAINING SUBSIDY</a:t>
            </a:r>
          </a:p>
          <a:p>
            <a:pPr marL="581526" lvl="1" indent="-200526">
              <a:lnSpc>
                <a:spcPct val="150000"/>
              </a:lnSpc>
              <a:buSzPct val="100000"/>
              <a:buChar char="•"/>
              <a:defRPr sz="2000" b="1">
                <a:latin typeface="+mj-lt"/>
                <a:ea typeface="+mj-ea"/>
                <a:cs typeface="+mj-cs"/>
                <a:sym typeface="Calibri"/>
              </a:defRPr>
            </a:pPr>
            <a:r>
              <a:rPr dirty="0"/>
              <a:t>LAND COST SUBSIDY</a:t>
            </a:r>
          </a:p>
          <a:p>
            <a:pPr marL="581526" lvl="1" indent="-200526">
              <a:lnSpc>
                <a:spcPct val="150000"/>
              </a:lnSpc>
              <a:buSzPct val="100000"/>
              <a:buChar char="•"/>
              <a:defRPr sz="2000" b="1">
                <a:latin typeface="+mj-lt"/>
                <a:ea typeface="+mj-ea"/>
                <a:cs typeface="+mj-cs"/>
                <a:sym typeface="Calibri"/>
              </a:defRPr>
            </a:pPr>
            <a:r>
              <a:rPr dirty="0"/>
              <a:t>INTEREST SUBVENTION</a:t>
            </a:r>
          </a:p>
          <a:p>
            <a:pPr lvl="1" indent="228600">
              <a:lnSpc>
                <a:spcPct val="150000"/>
              </a:lnSpc>
              <a:defRPr sz="2000" b="1">
                <a:latin typeface="+mj-lt"/>
                <a:ea typeface="+mj-ea"/>
                <a:cs typeface="+mj-cs"/>
                <a:sym typeface="Calibri"/>
              </a:defRPr>
            </a:pPr>
            <a:endParaRPr dirty="0"/>
          </a:p>
          <a:p>
            <a:pPr lvl="1" indent="228600">
              <a:lnSpc>
                <a:spcPct val="150000"/>
              </a:lnSpc>
              <a:defRPr sz="2000" b="1">
                <a:latin typeface="+mj-lt"/>
                <a:ea typeface="+mj-ea"/>
                <a:cs typeface="+mj-cs"/>
                <a:sym typeface="Calibri"/>
              </a:defRPr>
            </a:pPr>
            <a:endParaRPr dirty="0"/>
          </a:p>
          <a:p>
            <a:pPr lvl="1" indent="228600">
              <a:defRPr sz="2000" b="1">
                <a:latin typeface="+mj-lt"/>
                <a:ea typeface="+mj-ea"/>
                <a:cs typeface="+mj-cs"/>
                <a:sym typeface="Calibri"/>
              </a:defRPr>
            </a:pPr>
            <a:endParaRPr dirty="0"/>
          </a:p>
        </p:txBody>
      </p:sp>
      <p:sp>
        <p:nvSpPr>
          <p:cNvPr id="235" name="STRUCTURED PACKAGE FOR LARGE, MEGA AND ULTRA-MEGA PROJECTS"/>
          <p:cNvSpPr/>
          <p:nvPr/>
        </p:nvSpPr>
        <p:spPr>
          <a:xfrm>
            <a:off x="291851" y="1189409"/>
            <a:ext cx="3899149" cy="1270001"/>
          </a:xfrm>
          <a:prstGeom prst="roundRect">
            <a:avLst>
              <a:gd name="adj" fmla="val 15000"/>
            </a:avLst>
          </a:prstGeom>
          <a:solidFill>
            <a:srgbClr val="FFFFFF"/>
          </a:solidFill>
          <a:ln w="25400">
            <a:solidFill>
              <a:schemeClr val="accent1"/>
            </a:solidFill>
          </a:ln>
          <a:effectLst>
            <a:outerShdw blurRad="38100" dist="23000" dir="5400000" rotWithShape="0">
              <a:srgbClr val="000000">
                <a:alpha val="35000"/>
              </a:srgbClr>
            </a:outerShdw>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nchor="ctr"/>
          <a:lstStyle/>
          <a:p>
            <a:pPr algn="ctr">
              <a:defRPr sz="2400" b="1">
                <a:solidFill>
                  <a:srgbClr val="787D94"/>
                </a:solidFill>
                <a:latin typeface="+mj-lt"/>
                <a:ea typeface="+mj-ea"/>
                <a:cs typeface="+mj-cs"/>
                <a:sym typeface="Calibri"/>
              </a:defRPr>
            </a:pPr>
            <a:r>
              <a:t> STRUCTURED PACKAGE FOR LARGE, MEGA AND ULTRA-MEGA PROJECTS</a:t>
            </a:r>
          </a:p>
        </p:txBody>
      </p:sp>
      <p:sp>
        <p:nvSpPr>
          <p:cNvPr id="236" name="SPECIAL INCENTIVES FOR SUNRISE SECTORS"/>
          <p:cNvSpPr/>
          <p:nvPr/>
        </p:nvSpPr>
        <p:spPr>
          <a:xfrm>
            <a:off x="4718236" y="1189409"/>
            <a:ext cx="3899149" cy="1270001"/>
          </a:xfrm>
          <a:prstGeom prst="roundRect">
            <a:avLst>
              <a:gd name="adj" fmla="val 15000"/>
            </a:avLst>
          </a:prstGeom>
          <a:solidFill>
            <a:srgbClr val="FFFFFF"/>
          </a:solidFill>
          <a:ln w="25400">
            <a:solidFill>
              <a:schemeClr val="accent1"/>
            </a:solidFill>
          </a:ln>
          <a:effectLst>
            <a:outerShdw blurRad="38100" dist="23000" dir="5400000" rotWithShape="0">
              <a:srgbClr val="000000">
                <a:alpha val="35000"/>
              </a:srgbClr>
            </a:outerShdw>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nchor="ctr"/>
          <a:lstStyle>
            <a:lvl1pPr algn="ctr">
              <a:defRPr sz="2400" b="1">
                <a:solidFill>
                  <a:srgbClr val="787D94"/>
                </a:solidFill>
                <a:latin typeface="+mj-lt"/>
                <a:ea typeface="+mj-ea"/>
                <a:cs typeface="+mj-cs"/>
                <a:sym typeface="Calibri"/>
              </a:defRPr>
            </a:lvl1pPr>
          </a:lstStyle>
          <a:p>
            <a:r>
              <a:t>SPECIAL INCENTIVES FOR SUNRISE SECTORS</a:t>
            </a:r>
          </a:p>
        </p:txBody>
      </p:sp>
      <p:sp>
        <p:nvSpPr>
          <p:cNvPr id="237" name="INVESTMENT PROMOTION SUBSIDY…"/>
          <p:cNvSpPr txBox="1"/>
          <p:nvPr/>
        </p:nvSpPr>
        <p:spPr>
          <a:xfrm>
            <a:off x="4718236" y="2720805"/>
            <a:ext cx="4899618" cy="193249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p>
            <a:pPr marL="200526" indent="-200526" algn="just" defTabSz="914400">
              <a:lnSpc>
                <a:spcPct val="150000"/>
              </a:lnSpc>
              <a:spcBef>
                <a:spcPts val="800"/>
              </a:spcBef>
              <a:buSzPct val="100000"/>
              <a:buChar char="•"/>
              <a:defRPr sz="2000" b="1">
                <a:latin typeface="+mj-lt"/>
                <a:ea typeface="+mj-ea"/>
                <a:cs typeface="+mj-cs"/>
                <a:sym typeface="Calibri"/>
              </a:defRPr>
            </a:pPr>
            <a:r>
              <a:rPr dirty="0"/>
              <a:t>INVESTMENT PROMOTION SUBSIDY </a:t>
            </a:r>
          </a:p>
          <a:p>
            <a:pPr marL="200526" indent="-200526" algn="just" defTabSz="914400">
              <a:lnSpc>
                <a:spcPct val="150000"/>
              </a:lnSpc>
              <a:spcBef>
                <a:spcPts val="800"/>
              </a:spcBef>
              <a:buSzPct val="100000"/>
              <a:buChar char="•"/>
              <a:defRPr sz="2000" b="1">
                <a:latin typeface="+mj-lt"/>
                <a:ea typeface="+mj-ea"/>
                <a:cs typeface="+mj-cs"/>
                <a:sym typeface="Calibri"/>
              </a:defRPr>
            </a:pPr>
            <a:r>
              <a:rPr dirty="0"/>
              <a:t>INTEREST SUBVENTION</a:t>
            </a:r>
          </a:p>
          <a:p>
            <a:pPr marL="200526" indent="-200526" algn="just" defTabSz="914400">
              <a:lnSpc>
                <a:spcPct val="150000"/>
              </a:lnSpc>
              <a:spcBef>
                <a:spcPts val="800"/>
              </a:spcBef>
              <a:buSzPct val="100000"/>
              <a:buChar char="•"/>
              <a:defRPr sz="2000" b="1">
                <a:latin typeface="+mj-lt"/>
                <a:ea typeface="+mj-ea"/>
                <a:cs typeface="+mj-cs"/>
                <a:sym typeface="Calibri"/>
              </a:defRPr>
            </a:pPr>
            <a:r>
              <a:rPr dirty="0"/>
              <a:t>LAND COST SUBSIDY</a:t>
            </a:r>
          </a:p>
          <a:p>
            <a:pPr marL="200526" indent="-200526" algn="just" defTabSz="914400">
              <a:lnSpc>
                <a:spcPct val="150000"/>
              </a:lnSpc>
              <a:spcBef>
                <a:spcPts val="800"/>
              </a:spcBef>
              <a:buSzPct val="100000"/>
              <a:buChar char="•"/>
              <a:defRPr sz="2000" b="1">
                <a:latin typeface="+mj-lt"/>
                <a:ea typeface="+mj-ea"/>
                <a:cs typeface="+mj-cs"/>
                <a:sym typeface="Calibri"/>
              </a:defRPr>
            </a:pPr>
            <a:r>
              <a:rPr dirty="0"/>
              <a:t>CERTAIN STANDARD INCENTIVES</a:t>
            </a:r>
          </a:p>
        </p:txBody>
      </p:sp>
      <p:sp>
        <p:nvSpPr>
          <p:cNvPr id="238" name="Slide Number"/>
          <p:cNvSpPr txBox="1">
            <a:spLocks noGrp="1"/>
          </p:cNvSpPr>
          <p:nvPr>
            <p:ph type="sldNum" sz="quarter" idx="4294967295"/>
          </p:nvPr>
        </p:nvSpPr>
        <p:spPr>
          <a:xfrm>
            <a:off x="8505422" y="6414762"/>
            <a:ext cx="181379" cy="248301"/>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fld id="{86CB4B4D-7CA3-9044-876B-883B54F8677D}" type="slidenum">
              <a:t>8</a:t>
            </a:fld>
            <a:endParaRPr/>
          </a:p>
        </p:txBody>
      </p:sp>
    </p:spTree>
  </p:cSld>
  <p:clrMapOvr>
    <a:masterClrMapping/>
  </p:clrMapOvr>
  <p:transition spd="med"/>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0" name="Slide Number"/>
          <p:cNvSpPr txBox="1">
            <a:spLocks noGrp="1"/>
          </p:cNvSpPr>
          <p:nvPr>
            <p:ph type="sldNum" sz="quarter" idx="4294967295"/>
          </p:nvPr>
        </p:nvSpPr>
        <p:spPr>
          <a:xfrm>
            <a:off x="8505420" y="6414760"/>
            <a:ext cx="181379" cy="248302"/>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fld id="{86CB4B4D-7CA3-9044-876B-883B54F8677D}" type="slidenum">
              <a:t>9</a:t>
            </a:fld>
            <a:endParaRPr/>
          </a:p>
        </p:txBody>
      </p:sp>
      <p:sp>
        <p:nvSpPr>
          <p:cNvPr id="241" name="Land Cost Incentive for Standalone R&amp;D Projects"/>
          <p:cNvSpPr txBox="1"/>
          <p:nvPr/>
        </p:nvSpPr>
        <p:spPr>
          <a:xfrm>
            <a:off x="550723" y="2593851"/>
            <a:ext cx="3858450" cy="305061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p>
            <a:pPr marL="200526" indent="-200526">
              <a:lnSpc>
                <a:spcPct val="120000"/>
              </a:lnSpc>
              <a:spcBef>
                <a:spcPts val="600"/>
              </a:spcBef>
              <a:buSzPct val="100000"/>
              <a:buChar char="•"/>
              <a:defRPr sz="2000" b="1" cap="all">
                <a:latin typeface="+mj-lt"/>
                <a:ea typeface="+mj-ea"/>
                <a:cs typeface="+mj-cs"/>
                <a:sym typeface="Calibri"/>
              </a:defRPr>
            </a:pPr>
            <a:r>
              <a:t>Land Cost Incentive for Standalone R&amp;D Projects</a:t>
            </a:r>
          </a:p>
          <a:p>
            <a:pPr marL="200526" indent="-200526">
              <a:lnSpc>
                <a:spcPct val="120000"/>
              </a:lnSpc>
              <a:spcBef>
                <a:spcPts val="600"/>
              </a:spcBef>
              <a:buSzPct val="100000"/>
              <a:buChar char="•"/>
              <a:defRPr sz="2000" b="1" cap="all">
                <a:latin typeface="+mj-lt"/>
                <a:ea typeface="+mj-ea"/>
                <a:cs typeface="+mj-cs"/>
                <a:sym typeface="Calibri"/>
              </a:defRPr>
            </a:pPr>
            <a:r>
              <a:t>R&amp;D training incentive</a:t>
            </a:r>
          </a:p>
          <a:p>
            <a:pPr marL="200526" indent="-200526">
              <a:lnSpc>
                <a:spcPct val="120000"/>
              </a:lnSpc>
              <a:spcBef>
                <a:spcPts val="600"/>
              </a:spcBef>
              <a:buSzPct val="100000"/>
              <a:buChar char="•"/>
              <a:defRPr sz="2000" b="1" cap="all">
                <a:latin typeface="+mj-lt"/>
                <a:ea typeface="+mj-ea"/>
                <a:cs typeface="+mj-cs"/>
                <a:sym typeface="Calibri"/>
              </a:defRPr>
            </a:pPr>
            <a:r>
              <a:t>Enhanced Incentive for Quality Certification</a:t>
            </a:r>
          </a:p>
          <a:p>
            <a:pPr marL="200526" indent="-200526">
              <a:lnSpc>
                <a:spcPct val="120000"/>
              </a:lnSpc>
              <a:spcBef>
                <a:spcPts val="600"/>
              </a:spcBef>
              <a:buSzPct val="100000"/>
              <a:buChar char="•"/>
              <a:defRPr sz="2000" b="1" cap="all">
                <a:latin typeface="+mj-lt"/>
                <a:ea typeface="+mj-ea"/>
                <a:cs typeface="+mj-cs"/>
                <a:sym typeface="Calibri"/>
              </a:defRPr>
            </a:pPr>
            <a:r>
              <a:t>Enhanced Incentive for Intellectual Property Creation</a:t>
            </a:r>
          </a:p>
        </p:txBody>
      </p:sp>
      <p:sp>
        <p:nvSpPr>
          <p:cNvPr id="242" name="Training subsidy"/>
          <p:cNvSpPr txBox="1"/>
          <p:nvPr/>
        </p:nvSpPr>
        <p:spPr>
          <a:xfrm>
            <a:off x="5594118" y="2958011"/>
            <a:ext cx="2940281" cy="40010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5718" tIns="45718" rIns="45718" bIns="45718">
            <a:spAutoFit/>
          </a:bodyPr>
          <a:lstStyle>
            <a:lvl1pPr marL="339725" indent="-236538" algn="just">
              <a:spcBef>
                <a:spcPts val="500"/>
              </a:spcBef>
              <a:buSzPct val="100000"/>
              <a:buFont typeface="Arial"/>
              <a:buChar char="•"/>
              <a:defRPr sz="2000" b="1" cap="all">
                <a:latin typeface="+mj-lt"/>
                <a:ea typeface="+mj-ea"/>
                <a:cs typeface="+mj-cs"/>
                <a:sym typeface="Calibri"/>
              </a:defRPr>
            </a:lvl1pPr>
          </a:lstStyle>
          <a:p>
            <a:r>
              <a:rPr dirty="0"/>
              <a:t>Training subsidy</a:t>
            </a:r>
          </a:p>
        </p:txBody>
      </p:sp>
      <p:sp>
        <p:nvSpPr>
          <p:cNvPr id="243" name="SPECIAL INCENTIVES FOR…"/>
          <p:cNvSpPr/>
          <p:nvPr/>
        </p:nvSpPr>
        <p:spPr>
          <a:xfrm>
            <a:off x="4868686" y="1323403"/>
            <a:ext cx="3899149" cy="1002013"/>
          </a:xfrm>
          <a:prstGeom prst="roundRect">
            <a:avLst>
              <a:gd name="adj" fmla="val 19012"/>
            </a:avLst>
          </a:prstGeom>
          <a:solidFill>
            <a:srgbClr val="FFFFFF"/>
          </a:solidFill>
          <a:ln w="25400">
            <a:solidFill>
              <a:schemeClr val="accent1"/>
            </a:solidFill>
          </a:ln>
          <a:effectLst>
            <a:outerShdw blurRad="38100" dist="23000" dir="5400000" rotWithShape="0">
              <a:srgbClr val="000000">
                <a:alpha val="35000"/>
              </a:srgbClr>
            </a:outerShdw>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nchor="ctr"/>
          <a:lstStyle/>
          <a:p>
            <a:pPr algn="ctr">
              <a:defRPr sz="2400" b="1">
                <a:solidFill>
                  <a:srgbClr val="787D94"/>
                </a:solidFill>
                <a:latin typeface="+mj-lt"/>
                <a:ea typeface="+mj-ea"/>
                <a:cs typeface="+mj-cs"/>
                <a:sym typeface="Calibri"/>
              </a:defRPr>
            </a:pPr>
            <a:r>
              <a:t>SPECIAL INCENTIVES FOR </a:t>
            </a:r>
          </a:p>
          <a:p>
            <a:pPr algn="ctr">
              <a:defRPr sz="2400" b="1">
                <a:solidFill>
                  <a:srgbClr val="787D94"/>
                </a:solidFill>
                <a:latin typeface="+mj-lt"/>
                <a:ea typeface="+mj-ea"/>
                <a:cs typeface="+mj-cs"/>
                <a:sym typeface="Calibri"/>
              </a:defRPr>
            </a:pPr>
            <a:r>
              <a:t>LOGISTICS INFRASTRUCTURE</a:t>
            </a:r>
          </a:p>
        </p:txBody>
      </p:sp>
      <p:sp>
        <p:nvSpPr>
          <p:cNvPr id="244" name="SPECIAL INCENTIVES FOR R&amp;D PROJECTS"/>
          <p:cNvSpPr/>
          <p:nvPr/>
        </p:nvSpPr>
        <p:spPr>
          <a:xfrm>
            <a:off x="530373" y="1323403"/>
            <a:ext cx="3899150" cy="1002013"/>
          </a:xfrm>
          <a:prstGeom prst="roundRect">
            <a:avLst>
              <a:gd name="adj" fmla="val 19012"/>
            </a:avLst>
          </a:prstGeom>
          <a:solidFill>
            <a:srgbClr val="FFFFFF"/>
          </a:solidFill>
          <a:ln w="25400">
            <a:solidFill>
              <a:schemeClr val="accent1"/>
            </a:solidFill>
          </a:ln>
          <a:effectLst>
            <a:outerShdw blurRad="38100" dist="23000" dir="5400000" rotWithShape="0">
              <a:srgbClr val="000000">
                <a:alpha val="35000"/>
              </a:srgbClr>
            </a:outerShdw>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nchor="ctr"/>
          <a:lstStyle>
            <a:lvl1pPr algn="ctr">
              <a:defRPr sz="2400" b="1">
                <a:solidFill>
                  <a:srgbClr val="787D94"/>
                </a:solidFill>
                <a:latin typeface="+mj-lt"/>
                <a:ea typeface="+mj-ea"/>
                <a:cs typeface="+mj-cs"/>
                <a:sym typeface="Calibri"/>
              </a:defRPr>
            </a:lvl1pPr>
          </a:lstStyle>
          <a:p>
            <a:r>
              <a:t>SPECIAL INCENTIVES FOR R&amp;D PROJECTS </a:t>
            </a:r>
          </a:p>
        </p:txBody>
      </p:sp>
    </p:spTree>
  </p:cSld>
  <p:clrMapOvr>
    <a:masterClrMapping/>
  </p:clrMapOvr>
  <p:transition spd="med"/>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FF00FF"/>
      </a:folHlink>
    </a:clrScheme>
    <a:fontScheme name="Office Theme">
      <a:majorFont>
        <a:latin typeface="Calibri"/>
        <a:ea typeface="Calibri"/>
        <a:cs typeface="Calibri"/>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38100" dist="23000" dir="5400000" rotWithShape="0">
              <a:srgbClr val="000000">
                <a:alpha val="35000"/>
              </a:srgbClr>
            </a:outerShdw>
          </a:effectLst>
        </a:effectStyle>
        <a:effectStyle>
          <a:effectLst>
            <a:outerShdw blurRad="38100" dist="23000" dir="5400000" rotWithShape="0">
              <a:srgbClr val="000000">
                <a:alpha val="35000"/>
              </a:srgbClr>
            </a:outerShdw>
          </a:effectLst>
        </a:effectStyle>
        <a:effectStyle>
          <a:effectLst>
            <a:outerShdw blurRad="38100" dist="23000" dir="5400000" rotWithShape="0">
              <a:srgbClr val="000000">
                <a:alpha val="35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outerShdw blurRad="38100" dist="23000" dir="5400000" rotWithShape="0">
            <a:srgbClr val="000000">
              <a:alpha val="35000"/>
            </a:srgbClr>
          </a:outerShdw>
        </a:effectLst>
        <a:sp3d/>
      </a:spPr>
      <a:bodyPr rot="0" spcFirstLastPara="1" vertOverflow="overflow" horzOverflow="overflow" vert="horz" wrap="square" lIns="45718" tIns="45718" rIns="45718" bIns="45718" numCol="1" spcCol="38100" rtlCol="0" anchor="ctr">
        <a:spAutoFit/>
      </a:bodyPr>
      <a:lstStyle>
        <a:defPPr marL="0" marR="0" indent="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outerShdw blurRad="38100" dist="23000" dir="5400000" rotWithShape="0">
            <a:srgbClr val="000000">
              <a:alpha val="35000"/>
            </a:srgbClr>
          </a:outerShdw>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8" tIns="45718" rIns="45718" bIns="45718" numCol="1" spcCol="38100" rtlCol="0" anchor="t">
        <a:spAutoFit/>
      </a:bodyPr>
      <a:lstStyle>
        <a:defPPr marL="0" marR="0" indent="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FF00FF"/>
      </a:folHlink>
    </a:clrScheme>
    <a:fontScheme name="Office Theme">
      <a:majorFont>
        <a:latin typeface="Calibri"/>
        <a:ea typeface="Calibri"/>
        <a:cs typeface="Calibri"/>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38100" dist="23000" dir="5400000" rotWithShape="0">
              <a:srgbClr val="000000">
                <a:alpha val="35000"/>
              </a:srgbClr>
            </a:outerShdw>
          </a:effectLst>
        </a:effectStyle>
        <a:effectStyle>
          <a:effectLst>
            <a:outerShdw blurRad="38100" dist="23000" dir="5400000" rotWithShape="0">
              <a:srgbClr val="000000">
                <a:alpha val="35000"/>
              </a:srgbClr>
            </a:outerShdw>
          </a:effectLst>
        </a:effectStyle>
        <a:effectStyle>
          <a:effectLst>
            <a:outerShdw blurRad="38100" dist="23000" dir="5400000" rotWithShape="0">
              <a:srgbClr val="000000">
                <a:alpha val="35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outerShdw blurRad="38100" dist="23000" dir="5400000" rotWithShape="0">
            <a:srgbClr val="000000">
              <a:alpha val="35000"/>
            </a:srgbClr>
          </a:outerShdw>
        </a:effectLst>
        <a:sp3d/>
      </a:spPr>
      <a:bodyPr rot="0" spcFirstLastPara="1" vertOverflow="overflow" horzOverflow="overflow" vert="horz" wrap="square" lIns="45718" tIns="45718" rIns="45718" bIns="45718" numCol="1" spcCol="38100" rtlCol="0" anchor="ctr">
        <a:spAutoFit/>
      </a:bodyPr>
      <a:lstStyle>
        <a:defPPr marL="0" marR="0" indent="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outerShdw blurRad="38100" dist="23000" dir="5400000" rotWithShape="0">
            <a:srgbClr val="000000">
              <a:alpha val="35000"/>
            </a:srgbClr>
          </a:outerShdw>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8" tIns="45718" rIns="45718" bIns="45718" numCol="1" spcCol="38100" rtlCol="0" anchor="t">
        <a:spAutoFit/>
      </a:bodyPr>
      <a:lstStyle>
        <a:defPPr marL="0" marR="0" indent="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3</TotalTime>
  <Words>554</Words>
  <Application>Microsoft Office PowerPoint</Application>
  <PresentationFormat>On-screen Show (4:3)</PresentationFormat>
  <Paragraphs>146</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Office Theme</vt:lpstr>
      <vt:lpstr>PowerPoint Presentation</vt:lpstr>
      <vt:lpstr>PowerPoint Presentation</vt:lpstr>
      <vt:lpstr>RECENT INVESTMENTS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Contact Details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Talluri1</dc:creator>
  <cp:lastModifiedBy>Talluri1</cp:lastModifiedBy>
  <cp:revision>2</cp:revision>
  <dcterms:modified xsi:type="dcterms:W3CDTF">2021-03-23T06:09:35Z</dcterms:modified>
</cp:coreProperties>
</file>