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72" r:id="rId2"/>
  </p:sldMasterIdLst>
  <p:notesMasterIdLst>
    <p:notesMasterId r:id="rId22"/>
  </p:notesMasterIdLst>
  <p:handoutMasterIdLst>
    <p:handoutMasterId r:id="rId23"/>
  </p:handoutMasterIdLst>
  <p:sldIdLst>
    <p:sldId id="405" r:id="rId3"/>
    <p:sldId id="414" r:id="rId4"/>
    <p:sldId id="417" r:id="rId5"/>
    <p:sldId id="421" r:id="rId6"/>
    <p:sldId id="1436" r:id="rId7"/>
    <p:sldId id="1462" r:id="rId8"/>
    <p:sldId id="1435" r:id="rId9"/>
    <p:sldId id="1460" r:id="rId10"/>
    <p:sldId id="1437" r:id="rId11"/>
    <p:sldId id="1439" r:id="rId12"/>
    <p:sldId id="1438" r:id="rId13"/>
    <p:sldId id="420" r:id="rId14"/>
    <p:sldId id="423" r:id="rId15"/>
    <p:sldId id="432" r:id="rId16"/>
    <p:sldId id="1461" r:id="rId17"/>
    <p:sldId id="1443" r:id="rId18"/>
    <p:sldId id="1441" r:id="rId19"/>
    <p:sldId id="1464" r:id="rId20"/>
    <p:sldId id="1465" r:id="rId21"/>
  </p:sldIdLst>
  <p:sldSz cx="9144000" cy="6858000" type="screen4x3"/>
  <p:notesSz cx="6797675" cy="98567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5">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man" initials="P.S.S" lastIdx="144" clrIdx="0"/>
  <p:cmAuthor id="1" name="Vatsala" initials="V" lastIdx="8" clrIdx="1"/>
  <p:cmAuthor id="2" name="administrator" initials="Savith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2E72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434" autoAdjust="0"/>
  </p:normalViewPr>
  <p:slideViewPr>
    <p:cSldViewPr>
      <p:cViewPr varScale="1">
        <p:scale>
          <a:sx n="74" d="100"/>
          <a:sy n="74" d="100"/>
        </p:scale>
        <p:origin x="129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6" d="100"/>
          <a:sy n="56" d="100"/>
        </p:scale>
        <p:origin x="-2628" y="-90"/>
      </p:cViewPr>
      <p:guideLst>
        <p:guide orient="horz" pos="3105"/>
        <p:guide pos="214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jendran K" userId="211d5dd77b90c47d" providerId="LiveId" clId="{0CE70251-CA9E-4030-8817-E29227F17A1A}"/>
    <pc:docChg chg="undo redo custSel addSld delSld modSld sldOrd">
      <pc:chgData name="Rajendran K" userId="211d5dd77b90c47d" providerId="LiveId" clId="{0CE70251-CA9E-4030-8817-E29227F17A1A}" dt="2021-09-23T03:57:58.457" v="6490" actId="1076"/>
      <pc:docMkLst>
        <pc:docMk/>
      </pc:docMkLst>
      <pc:sldChg chg="addSp delSp modSp mod">
        <pc:chgData name="Rajendran K" userId="211d5dd77b90c47d" providerId="LiveId" clId="{0CE70251-CA9E-4030-8817-E29227F17A1A}" dt="2021-09-23T00:29:38.604" v="2479" actId="207"/>
        <pc:sldMkLst>
          <pc:docMk/>
          <pc:sldMk cId="4132455006" sldId="405"/>
        </pc:sldMkLst>
        <pc:spChg chg="add del mod">
          <ac:chgData name="Rajendran K" userId="211d5dd77b90c47d" providerId="LiveId" clId="{0CE70251-CA9E-4030-8817-E29227F17A1A}" dt="2021-09-22T23:25:15.404" v="1969" actId="21"/>
          <ac:spMkLst>
            <pc:docMk/>
            <pc:sldMk cId="4132455006" sldId="405"/>
            <ac:spMk id="3" creationId="{00000000-0000-0000-0000-000000000000}"/>
          </ac:spMkLst>
        </pc:spChg>
        <pc:spChg chg="add mod">
          <ac:chgData name="Rajendran K" userId="211d5dd77b90c47d" providerId="LiveId" clId="{0CE70251-CA9E-4030-8817-E29227F17A1A}" dt="2021-09-22T23:27:21.049" v="1988" actId="1076"/>
          <ac:spMkLst>
            <pc:docMk/>
            <pc:sldMk cId="4132455006" sldId="405"/>
            <ac:spMk id="9" creationId="{3D66539C-4B2C-4D1D-AEE7-977D179AAE2C}"/>
          </ac:spMkLst>
        </pc:spChg>
        <pc:spChg chg="add mod">
          <ac:chgData name="Rajendran K" userId="211d5dd77b90c47d" providerId="LiveId" clId="{0CE70251-CA9E-4030-8817-E29227F17A1A}" dt="2021-09-23T00:29:38.604" v="2479" actId="207"/>
          <ac:spMkLst>
            <pc:docMk/>
            <pc:sldMk cId="4132455006" sldId="405"/>
            <ac:spMk id="11" creationId="{77D83FB5-D15D-47CC-B8FE-457644439479}"/>
          </ac:spMkLst>
        </pc:spChg>
        <pc:spChg chg="add mod">
          <ac:chgData name="Rajendran K" userId="211d5dd77b90c47d" providerId="LiveId" clId="{0CE70251-CA9E-4030-8817-E29227F17A1A}" dt="2021-09-22T23:27:28" v="1990" actId="1076"/>
          <ac:spMkLst>
            <pc:docMk/>
            <pc:sldMk cId="4132455006" sldId="405"/>
            <ac:spMk id="12" creationId="{E3350E9C-FBC4-48B2-8A7E-8F956D9B4524}"/>
          </ac:spMkLst>
        </pc:spChg>
        <pc:picChg chg="mod">
          <ac:chgData name="Rajendran K" userId="211d5dd77b90c47d" providerId="LiveId" clId="{0CE70251-CA9E-4030-8817-E29227F17A1A}" dt="2021-09-22T23:20:58.161" v="1940" actId="1076"/>
          <ac:picMkLst>
            <pc:docMk/>
            <pc:sldMk cId="4132455006" sldId="405"/>
            <ac:picMk id="4" creationId="{00000000-0000-0000-0000-000000000000}"/>
          </ac:picMkLst>
        </pc:picChg>
        <pc:picChg chg="mod">
          <ac:chgData name="Rajendran K" userId="211d5dd77b90c47d" providerId="LiveId" clId="{0CE70251-CA9E-4030-8817-E29227F17A1A}" dt="2021-09-22T23:20:51.516" v="1939" actId="1076"/>
          <ac:picMkLst>
            <pc:docMk/>
            <pc:sldMk cId="4132455006" sldId="405"/>
            <ac:picMk id="6" creationId="{00000000-0000-0000-0000-000000000000}"/>
          </ac:picMkLst>
        </pc:picChg>
        <pc:picChg chg="mod">
          <ac:chgData name="Rajendran K" userId="211d5dd77b90c47d" providerId="LiveId" clId="{0CE70251-CA9E-4030-8817-E29227F17A1A}" dt="2021-09-22T23:20:47.626" v="1938" actId="1076"/>
          <ac:picMkLst>
            <pc:docMk/>
            <pc:sldMk cId="4132455006" sldId="405"/>
            <ac:picMk id="7" creationId="{00000000-0000-0000-0000-000000000000}"/>
          </ac:picMkLst>
        </pc:picChg>
        <pc:picChg chg="add mod">
          <ac:chgData name="Rajendran K" userId="211d5dd77b90c47d" providerId="LiveId" clId="{0CE70251-CA9E-4030-8817-E29227F17A1A}" dt="2021-09-22T23:27:38.446" v="1991" actId="14100"/>
          <ac:picMkLst>
            <pc:docMk/>
            <pc:sldMk cId="4132455006" sldId="405"/>
            <ac:picMk id="8" creationId="{22E1393D-893E-447A-AA8D-2CC2659CA544}"/>
          </ac:picMkLst>
        </pc:picChg>
        <pc:picChg chg="add mod">
          <ac:chgData name="Rajendran K" userId="211d5dd77b90c47d" providerId="LiveId" clId="{0CE70251-CA9E-4030-8817-E29227F17A1A}" dt="2021-09-22T23:29:00.892" v="2010" actId="1076"/>
          <ac:picMkLst>
            <pc:docMk/>
            <pc:sldMk cId="4132455006" sldId="405"/>
            <ac:picMk id="10" creationId="{A1081282-CB36-4154-AC19-F8B369C20CCF}"/>
          </ac:picMkLst>
        </pc:picChg>
      </pc:sldChg>
      <pc:sldChg chg="add del modTransition">
        <pc:chgData name="Rajendran K" userId="211d5dd77b90c47d" providerId="LiveId" clId="{0CE70251-CA9E-4030-8817-E29227F17A1A}" dt="2021-09-23T00:42:12.286" v="2659" actId="2696"/>
        <pc:sldMkLst>
          <pc:docMk/>
          <pc:sldMk cId="125461654" sldId="410"/>
        </pc:sldMkLst>
      </pc:sldChg>
      <pc:sldChg chg="addSp delSp modSp mod">
        <pc:chgData name="Rajendran K" userId="211d5dd77b90c47d" providerId="LiveId" clId="{0CE70251-CA9E-4030-8817-E29227F17A1A}" dt="2021-09-23T00:34:47.764" v="2600" actId="20577"/>
        <pc:sldMkLst>
          <pc:docMk/>
          <pc:sldMk cId="0" sldId="414"/>
        </pc:sldMkLst>
        <pc:spChg chg="mod">
          <ac:chgData name="Rajendran K" userId="211d5dd77b90c47d" providerId="LiveId" clId="{0CE70251-CA9E-4030-8817-E29227F17A1A}" dt="2021-09-22T22:09:49.042" v="159" actId="20577"/>
          <ac:spMkLst>
            <pc:docMk/>
            <pc:sldMk cId="0" sldId="414"/>
            <ac:spMk id="3" creationId="{00000000-0000-0000-0000-000000000000}"/>
          </ac:spMkLst>
        </pc:spChg>
        <pc:spChg chg="mod">
          <ac:chgData name="Rajendran K" userId="211d5dd77b90c47d" providerId="LiveId" clId="{0CE70251-CA9E-4030-8817-E29227F17A1A}" dt="2021-09-23T00:33:22.727" v="2576" actId="1076"/>
          <ac:spMkLst>
            <pc:docMk/>
            <pc:sldMk cId="0" sldId="414"/>
            <ac:spMk id="5" creationId="{00000000-0000-0000-0000-000000000000}"/>
          </ac:spMkLst>
        </pc:spChg>
        <pc:spChg chg="add mod">
          <ac:chgData name="Rajendran K" userId="211d5dd77b90c47d" providerId="LiveId" clId="{0CE70251-CA9E-4030-8817-E29227F17A1A}" dt="2021-09-23T00:34:47.764" v="2600" actId="20577"/>
          <ac:spMkLst>
            <pc:docMk/>
            <pc:sldMk cId="0" sldId="414"/>
            <ac:spMk id="8" creationId="{8A1D6C9B-7CE3-4884-A87F-E8552A006129}"/>
          </ac:spMkLst>
        </pc:spChg>
        <pc:picChg chg="add mod">
          <ac:chgData name="Rajendran K" userId="211d5dd77b90c47d" providerId="LiveId" clId="{0CE70251-CA9E-4030-8817-E29227F17A1A}" dt="2021-09-23T00:30:11.558" v="2480" actId="1076"/>
          <ac:picMkLst>
            <pc:docMk/>
            <pc:sldMk cId="0" sldId="414"/>
            <ac:picMk id="6" creationId="{21FDBCE3-8A85-44F9-8D48-2C677A03E6BB}"/>
          </ac:picMkLst>
        </pc:picChg>
        <pc:picChg chg="add mod">
          <ac:chgData name="Rajendran K" userId="211d5dd77b90c47d" providerId="LiveId" clId="{0CE70251-CA9E-4030-8817-E29227F17A1A}" dt="2021-09-23T00:34:11.579" v="2582" actId="1076"/>
          <ac:picMkLst>
            <pc:docMk/>
            <pc:sldMk cId="0" sldId="414"/>
            <ac:picMk id="9" creationId="{4349EE1E-A8F3-402A-93DC-A3EBCE1A8191}"/>
          </ac:picMkLst>
        </pc:picChg>
        <pc:picChg chg="del mod">
          <ac:chgData name="Rajendran K" userId="211d5dd77b90c47d" providerId="LiveId" clId="{0CE70251-CA9E-4030-8817-E29227F17A1A}" dt="2021-09-22T22:20:50.060" v="226" actId="21"/>
          <ac:picMkLst>
            <pc:docMk/>
            <pc:sldMk cId="0" sldId="414"/>
            <ac:picMk id="1026" creationId="{00000000-0000-0000-0000-000000000000}"/>
          </ac:picMkLst>
        </pc:picChg>
      </pc:sldChg>
      <pc:sldChg chg="modSp add del modTransition">
        <pc:chgData name="Rajendran K" userId="211d5dd77b90c47d" providerId="LiveId" clId="{0CE70251-CA9E-4030-8817-E29227F17A1A}" dt="2021-09-23T00:43:19.123" v="2666" actId="2696"/>
        <pc:sldMkLst>
          <pc:docMk/>
          <pc:sldMk cId="3200483618" sldId="415"/>
        </pc:sldMkLst>
        <pc:spChg chg="mod">
          <ac:chgData name="Rajendran K" userId="211d5dd77b90c47d" providerId="LiveId" clId="{0CE70251-CA9E-4030-8817-E29227F17A1A}" dt="2021-09-23T00:05:37.551" v="2445"/>
          <ac:spMkLst>
            <pc:docMk/>
            <pc:sldMk cId="3200483618" sldId="415"/>
            <ac:spMk id="5" creationId="{00000000-0000-0000-0000-000000000000}"/>
          </ac:spMkLst>
        </pc:spChg>
      </pc:sldChg>
      <pc:sldChg chg="del">
        <pc:chgData name="Rajendran K" userId="211d5dd77b90c47d" providerId="LiveId" clId="{0CE70251-CA9E-4030-8817-E29227F17A1A}" dt="2021-09-22T22:28:12.128" v="468" actId="2696"/>
        <pc:sldMkLst>
          <pc:docMk/>
          <pc:sldMk cId="0" sldId="416"/>
        </pc:sldMkLst>
      </pc:sldChg>
      <pc:sldChg chg="modSp add del">
        <pc:chgData name="Rajendran K" userId="211d5dd77b90c47d" providerId="LiveId" clId="{0CE70251-CA9E-4030-8817-E29227F17A1A}" dt="2021-09-23T00:43:14.882" v="2665" actId="2696"/>
        <pc:sldMkLst>
          <pc:docMk/>
          <pc:sldMk cId="3111924353" sldId="416"/>
        </pc:sldMkLst>
        <pc:spChg chg="mod">
          <ac:chgData name="Rajendran K" userId="211d5dd77b90c47d" providerId="LiveId" clId="{0CE70251-CA9E-4030-8817-E29227F17A1A}" dt="2021-09-23T00:05:37.551" v="2445"/>
          <ac:spMkLst>
            <pc:docMk/>
            <pc:sldMk cId="3111924353" sldId="416"/>
            <ac:spMk id="5" creationId="{00000000-0000-0000-0000-000000000000}"/>
          </ac:spMkLst>
        </pc:spChg>
      </pc:sldChg>
      <pc:sldChg chg="addSp modSp mod">
        <pc:chgData name="Rajendran K" userId="211d5dd77b90c47d" providerId="LiveId" clId="{0CE70251-CA9E-4030-8817-E29227F17A1A}" dt="2021-09-22T23:35:30.452" v="2093" actId="20577"/>
        <pc:sldMkLst>
          <pc:docMk/>
          <pc:sldMk cId="0" sldId="417"/>
        </pc:sldMkLst>
        <pc:spChg chg="add mod">
          <ac:chgData name="Rajendran K" userId="211d5dd77b90c47d" providerId="LiveId" clId="{0CE70251-CA9E-4030-8817-E29227F17A1A}" dt="2021-09-22T23:34:38.220" v="2086" actId="1076"/>
          <ac:spMkLst>
            <pc:docMk/>
            <pc:sldMk cId="0" sldId="417"/>
            <ac:spMk id="7" creationId="{3F9887B3-56C9-447C-B585-50F678A3841E}"/>
          </ac:spMkLst>
        </pc:spChg>
        <pc:spChg chg="mod">
          <ac:chgData name="Rajendran K" userId="211d5dd77b90c47d" providerId="LiveId" clId="{0CE70251-CA9E-4030-8817-E29227F17A1A}" dt="2021-09-22T22:59:50.135" v="1838" actId="20577"/>
          <ac:spMkLst>
            <pc:docMk/>
            <pc:sldMk cId="0" sldId="417"/>
            <ac:spMk id="8" creationId="{00000000-0000-0000-0000-000000000000}"/>
          </ac:spMkLst>
        </pc:spChg>
        <pc:spChg chg="mod">
          <ac:chgData name="Rajendran K" userId="211d5dd77b90c47d" providerId="LiveId" clId="{0CE70251-CA9E-4030-8817-E29227F17A1A}" dt="2021-09-22T23:35:30.452" v="2093" actId="20577"/>
          <ac:spMkLst>
            <pc:docMk/>
            <pc:sldMk cId="0" sldId="417"/>
            <ac:spMk id="9" creationId="{00000000-0000-0000-0000-000000000000}"/>
          </ac:spMkLst>
        </pc:spChg>
        <pc:picChg chg="mod">
          <ac:chgData name="Rajendran K" userId="211d5dd77b90c47d" providerId="LiveId" clId="{0CE70251-CA9E-4030-8817-E29227F17A1A}" dt="2021-09-22T23:32:26.532" v="2015" actId="1076"/>
          <ac:picMkLst>
            <pc:docMk/>
            <pc:sldMk cId="0" sldId="417"/>
            <ac:picMk id="7170" creationId="{00000000-0000-0000-0000-000000000000}"/>
          </ac:picMkLst>
        </pc:picChg>
      </pc:sldChg>
      <pc:sldChg chg="del">
        <pc:chgData name="Rajendran K" userId="211d5dd77b90c47d" providerId="LiveId" clId="{0CE70251-CA9E-4030-8817-E29227F17A1A}" dt="2021-09-22T23:01:00.405" v="1881" actId="2696"/>
        <pc:sldMkLst>
          <pc:docMk/>
          <pc:sldMk cId="0" sldId="418"/>
        </pc:sldMkLst>
      </pc:sldChg>
      <pc:sldChg chg="modSp add del mod modTransition">
        <pc:chgData name="Rajendran K" userId="211d5dd77b90c47d" providerId="LiveId" clId="{0CE70251-CA9E-4030-8817-E29227F17A1A}" dt="2021-09-23T00:42:37.163" v="2663" actId="2696"/>
        <pc:sldMkLst>
          <pc:docMk/>
          <pc:sldMk cId="3550903209" sldId="418"/>
        </pc:sldMkLst>
        <pc:spChg chg="mod">
          <ac:chgData name="Rajendran K" userId="211d5dd77b90c47d" providerId="LiveId" clId="{0CE70251-CA9E-4030-8817-E29227F17A1A}" dt="2021-09-23T00:05:37.647" v="2446" actId="27636"/>
          <ac:spMkLst>
            <pc:docMk/>
            <pc:sldMk cId="3550903209" sldId="418"/>
            <ac:spMk id="5" creationId="{00000000-0000-0000-0000-000000000000}"/>
          </ac:spMkLst>
        </pc:spChg>
        <pc:spChg chg="mod">
          <ac:chgData name="Rajendran K" userId="211d5dd77b90c47d" providerId="LiveId" clId="{0CE70251-CA9E-4030-8817-E29227F17A1A}" dt="2021-09-23T00:05:37.551" v="2445"/>
          <ac:spMkLst>
            <pc:docMk/>
            <pc:sldMk cId="3550903209" sldId="418"/>
            <ac:spMk id="6" creationId="{00000000-0000-0000-0000-000000000000}"/>
          </ac:spMkLst>
        </pc:spChg>
      </pc:sldChg>
      <pc:sldChg chg="del">
        <pc:chgData name="Rajendran K" userId="211d5dd77b90c47d" providerId="LiveId" clId="{0CE70251-CA9E-4030-8817-E29227F17A1A}" dt="2021-09-22T23:01:40.701" v="1882" actId="2696"/>
        <pc:sldMkLst>
          <pc:docMk/>
          <pc:sldMk cId="0" sldId="419"/>
        </pc:sldMkLst>
      </pc:sldChg>
      <pc:sldChg chg="modSp add del modTransition">
        <pc:chgData name="Rajendran K" userId="211d5dd77b90c47d" providerId="LiveId" clId="{0CE70251-CA9E-4030-8817-E29227F17A1A}" dt="2021-09-23T00:06:42.877" v="2469" actId="2696"/>
        <pc:sldMkLst>
          <pc:docMk/>
          <pc:sldMk cId="1691312572" sldId="419"/>
        </pc:sldMkLst>
        <pc:spChg chg="mod">
          <ac:chgData name="Rajendran K" userId="211d5dd77b90c47d" providerId="LiveId" clId="{0CE70251-CA9E-4030-8817-E29227F17A1A}" dt="2021-09-23T00:05:37.551" v="2445"/>
          <ac:spMkLst>
            <pc:docMk/>
            <pc:sldMk cId="1691312572" sldId="419"/>
            <ac:spMk id="6" creationId="{00000000-0000-0000-0000-000000000000}"/>
          </ac:spMkLst>
        </pc:spChg>
      </pc:sldChg>
      <pc:sldChg chg="modSp mod ord">
        <pc:chgData name="Rajendran K" userId="211d5dd77b90c47d" providerId="LiveId" clId="{0CE70251-CA9E-4030-8817-E29227F17A1A}" dt="2021-09-23T02:33:29.559" v="4889" actId="14100"/>
        <pc:sldMkLst>
          <pc:docMk/>
          <pc:sldMk cId="0" sldId="420"/>
        </pc:sldMkLst>
        <pc:spChg chg="mod">
          <ac:chgData name="Rajendran K" userId="211d5dd77b90c47d" providerId="LiveId" clId="{0CE70251-CA9E-4030-8817-E29227F17A1A}" dt="2021-09-23T00:58:31.592" v="2817" actId="20577"/>
          <ac:spMkLst>
            <pc:docMk/>
            <pc:sldMk cId="0" sldId="420"/>
            <ac:spMk id="3" creationId="{00000000-0000-0000-0000-000000000000}"/>
          </ac:spMkLst>
        </pc:spChg>
        <pc:spChg chg="mod">
          <ac:chgData name="Rajendran K" userId="211d5dd77b90c47d" providerId="LiveId" clId="{0CE70251-CA9E-4030-8817-E29227F17A1A}" dt="2021-09-23T02:33:12.486" v="4888" actId="6549"/>
          <ac:spMkLst>
            <pc:docMk/>
            <pc:sldMk cId="0" sldId="420"/>
            <ac:spMk id="6" creationId="{00000000-0000-0000-0000-000000000000}"/>
          </ac:spMkLst>
        </pc:spChg>
        <pc:picChg chg="mod">
          <ac:chgData name="Rajendran K" userId="211d5dd77b90c47d" providerId="LiveId" clId="{0CE70251-CA9E-4030-8817-E29227F17A1A}" dt="2021-09-23T02:33:29.559" v="4889" actId="14100"/>
          <ac:picMkLst>
            <pc:docMk/>
            <pc:sldMk cId="0" sldId="420"/>
            <ac:picMk id="4098" creationId="{00000000-0000-0000-0000-000000000000}"/>
          </ac:picMkLst>
        </pc:picChg>
      </pc:sldChg>
      <pc:sldChg chg="addSp delSp modSp mod ord">
        <pc:chgData name="Rajendran K" userId="211d5dd77b90c47d" providerId="LiveId" clId="{0CE70251-CA9E-4030-8817-E29227F17A1A}" dt="2021-09-23T02:06:48.749" v="4483" actId="20577"/>
        <pc:sldMkLst>
          <pc:docMk/>
          <pc:sldMk cId="0" sldId="421"/>
        </pc:sldMkLst>
        <pc:spChg chg="mod">
          <ac:chgData name="Rajendran K" userId="211d5dd77b90c47d" providerId="LiveId" clId="{0CE70251-CA9E-4030-8817-E29227F17A1A}" dt="2021-09-23T01:58:44.618" v="4415" actId="14100"/>
          <ac:spMkLst>
            <pc:docMk/>
            <pc:sldMk cId="0" sldId="421"/>
            <ac:spMk id="3" creationId="{00000000-0000-0000-0000-000000000000}"/>
          </ac:spMkLst>
        </pc:spChg>
        <pc:spChg chg="add del mod">
          <ac:chgData name="Rajendran K" userId="211d5dd77b90c47d" providerId="LiveId" clId="{0CE70251-CA9E-4030-8817-E29227F17A1A}" dt="2021-09-23T01:45:01.706" v="4053" actId="21"/>
          <ac:spMkLst>
            <pc:docMk/>
            <pc:sldMk cId="0" sldId="421"/>
            <ac:spMk id="6" creationId="{0A0EAC1C-E005-4C05-8299-5F0758C27595}"/>
          </ac:spMkLst>
        </pc:spChg>
        <pc:graphicFrameChg chg="del mod">
          <ac:chgData name="Rajendran K" userId="211d5dd77b90c47d" providerId="LiveId" clId="{0CE70251-CA9E-4030-8817-E29227F17A1A}" dt="2021-09-22T23:46:25.402" v="2364" actId="21"/>
          <ac:graphicFrameMkLst>
            <pc:docMk/>
            <pc:sldMk cId="0" sldId="421"/>
            <ac:graphicFrameMk id="5" creationId="{00000000-0000-0000-0000-000000000000}"/>
          </ac:graphicFrameMkLst>
        </pc:graphicFrameChg>
        <pc:graphicFrameChg chg="add del mod modGraphic">
          <ac:chgData name="Rajendran K" userId="211d5dd77b90c47d" providerId="LiveId" clId="{0CE70251-CA9E-4030-8817-E29227F17A1A}" dt="2021-09-23T01:41:33.240" v="3858" actId="21"/>
          <ac:graphicFrameMkLst>
            <pc:docMk/>
            <pc:sldMk cId="0" sldId="421"/>
            <ac:graphicFrameMk id="9" creationId="{467F0C61-CB6D-44FF-ABB7-B5A7F9AB2675}"/>
          </ac:graphicFrameMkLst>
        </pc:graphicFrameChg>
        <pc:graphicFrameChg chg="add del">
          <ac:chgData name="Rajendran K" userId="211d5dd77b90c47d" providerId="LiveId" clId="{0CE70251-CA9E-4030-8817-E29227F17A1A}" dt="2021-09-23T01:40:41.857" v="3853"/>
          <ac:graphicFrameMkLst>
            <pc:docMk/>
            <pc:sldMk cId="0" sldId="421"/>
            <ac:graphicFrameMk id="10" creationId="{FB4F7BB0-A742-4C84-9A08-487B0C5F5E6D}"/>
          </ac:graphicFrameMkLst>
        </pc:graphicFrameChg>
        <pc:graphicFrameChg chg="add mod modGraphic">
          <ac:chgData name="Rajendran K" userId="211d5dd77b90c47d" providerId="LiveId" clId="{0CE70251-CA9E-4030-8817-E29227F17A1A}" dt="2021-09-23T02:06:48.749" v="4483" actId="20577"/>
          <ac:graphicFrameMkLst>
            <pc:docMk/>
            <pc:sldMk cId="0" sldId="421"/>
            <ac:graphicFrameMk id="11" creationId="{B564070A-A558-4528-9254-E61B5DAF48B0}"/>
          </ac:graphicFrameMkLst>
        </pc:graphicFrameChg>
        <pc:picChg chg="add del mod">
          <ac:chgData name="Rajendran K" userId="211d5dd77b90c47d" providerId="LiveId" clId="{0CE70251-CA9E-4030-8817-E29227F17A1A}" dt="2021-09-23T01:15:21.430" v="3383"/>
          <ac:picMkLst>
            <pc:docMk/>
            <pc:sldMk cId="0" sldId="421"/>
            <ac:picMk id="7" creationId="{9425285C-400F-49C8-93D7-13401F3A395C}"/>
          </ac:picMkLst>
        </pc:picChg>
        <pc:picChg chg="add del mod">
          <ac:chgData name="Rajendran K" userId="211d5dd77b90c47d" providerId="LiveId" clId="{0CE70251-CA9E-4030-8817-E29227F17A1A}" dt="2021-09-23T01:57:26.092" v="4395" actId="21"/>
          <ac:picMkLst>
            <pc:docMk/>
            <pc:sldMk cId="0" sldId="421"/>
            <ac:picMk id="8" creationId="{E72998E6-08C4-4CED-86FE-C4FBFECFC264}"/>
          </ac:picMkLst>
        </pc:picChg>
      </pc:sldChg>
      <pc:sldChg chg="del">
        <pc:chgData name="Rajendran K" userId="211d5dd77b90c47d" providerId="LiveId" clId="{0CE70251-CA9E-4030-8817-E29227F17A1A}" dt="2021-09-23T02:46:39.876" v="5409" actId="2696"/>
        <pc:sldMkLst>
          <pc:docMk/>
          <pc:sldMk cId="0" sldId="422"/>
        </pc:sldMkLst>
      </pc:sldChg>
      <pc:sldChg chg="modSp mod ord">
        <pc:chgData name="Rajendran K" userId="211d5dd77b90c47d" providerId="LiveId" clId="{0CE70251-CA9E-4030-8817-E29227F17A1A}" dt="2021-09-23T02:46:07.681" v="5408" actId="1076"/>
        <pc:sldMkLst>
          <pc:docMk/>
          <pc:sldMk cId="0" sldId="423"/>
        </pc:sldMkLst>
        <pc:spChg chg="mod">
          <ac:chgData name="Rajendran K" userId="211d5dd77b90c47d" providerId="LiveId" clId="{0CE70251-CA9E-4030-8817-E29227F17A1A}" dt="2021-09-23T02:36:11.052" v="4902" actId="255"/>
          <ac:spMkLst>
            <pc:docMk/>
            <pc:sldMk cId="0" sldId="423"/>
            <ac:spMk id="4" creationId="{00000000-0000-0000-0000-000000000000}"/>
          </ac:spMkLst>
        </pc:spChg>
        <pc:spChg chg="mod">
          <ac:chgData name="Rajendran K" userId="211d5dd77b90c47d" providerId="LiveId" clId="{0CE70251-CA9E-4030-8817-E29227F17A1A}" dt="2021-09-23T02:45:48.657" v="5404" actId="14100"/>
          <ac:spMkLst>
            <pc:docMk/>
            <pc:sldMk cId="0" sldId="423"/>
            <ac:spMk id="5" creationId="{00000000-0000-0000-0000-000000000000}"/>
          </ac:spMkLst>
        </pc:spChg>
        <pc:picChg chg="mod">
          <ac:chgData name="Rajendran K" userId="211d5dd77b90c47d" providerId="LiveId" clId="{0CE70251-CA9E-4030-8817-E29227F17A1A}" dt="2021-09-23T02:46:07.681" v="5408" actId="1076"/>
          <ac:picMkLst>
            <pc:docMk/>
            <pc:sldMk cId="0" sldId="423"/>
            <ac:picMk id="5122" creationId="{00000000-0000-0000-0000-000000000000}"/>
          </ac:picMkLst>
        </pc:picChg>
      </pc:sldChg>
      <pc:sldChg chg="modSp add del modTransition">
        <pc:chgData name="Rajendran K" userId="211d5dd77b90c47d" providerId="LiveId" clId="{0CE70251-CA9E-4030-8817-E29227F17A1A}" dt="2021-09-23T00:39:26.070" v="2632" actId="2696"/>
        <pc:sldMkLst>
          <pc:docMk/>
          <pc:sldMk cId="4276290422" sldId="425"/>
        </pc:sldMkLst>
        <pc:spChg chg="mod">
          <ac:chgData name="Rajendran K" userId="211d5dd77b90c47d" providerId="LiveId" clId="{0CE70251-CA9E-4030-8817-E29227F17A1A}" dt="2021-09-23T00:05:37.551" v="2445"/>
          <ac:spMkLst>
            <pc:docMk/>
            <pc:sldMk cId="4276290422" sldId="425"/>
            <ac:spMk id="6" creationId="{00000000-0000-0000-0000-000000000000}"/>
          </ac:spMkLst>
        </pc:spChg>
      </pc:sldChg>
      <pc:sldChg chg="modSp add del modTransition">
        <pc:chgData name="Rajendran K" userId="211d5dd77b90c47d" providerId="LiveId" clId="{0CE70251-CA9E-4030-8817-E29227F17A1A}" dt="2021-09-23T00:39:32.133" v="2633" actId="2696"/>
        <pc:sldMkLst>
          <pc:docMk/>
          <pc:sldMk cId="3253045918" sldId="426"/>
        </pc:sldMkLst>
        <pc:spChg chg="mod">
          <ac:chgData name="Rajendran K" userId="211d5dd77b90c47d" providerId="LiveId" clId="{0CE70251-CA9E-4030-8817-E29227F17A1A}" dt="2021-09-23T00:05:37.551" v="2445"/>
          <ac:spMkLst>
            <pc:docMk/>
            <pc:sldMk cId="3253045918" sldId="426"/>
            <ac:spMk id="5" creationId="{00000000-0000-0000-0000-000000000000}"/>
          </ac:spMkLst>
        </pc:spChg>
      </pc:sldChg>
      <pc:sldChg chg="modSp del mod">
        <pc:chgData name="Rajendran K" userId="211d5dd77b90c47d" providerId="LiveId" clId="{0CE70251-CA9E-4030-8817-E29227F17A1A}" dt="2021-09-23T02:51:15.328" v="5418" actId="2696"/>
        <pc:sldMkLst>
          <pc:docMk/>
          <pc:sldMk cId="2099854211" sldId="430"/>
        </pc:sldMkLst>
        <pc:spChg chg="mod">
          <ac:chgData name="Rajendran K" userId="211d5dd77b90c47d" providerId="LiveId" clId="{0CE70251-CA9E-4030-8817-E29227F17A1A}" dt="2021-09-23T02:47:10.251" v="5410" actId="1076"/>
          <ac:spMkLst>
            <pc:docMk/>
            <pc:sldMk cId="2099854211" sldId="430"/>
            <ac:spMk id="5" creationId="{00000000-0000-0000-0000-000000000000}"/>
          </ac:spMkLst>
        </pc:spChg>
        <pc:spChg chg="mod">
          <ac:chgData name="Rajendran K" userId="211d5dd77b90c47d" providerId="LiveId" clId="{0CE70251-CA9E-4030-8817-E29227F17A1A}" dt="2021-09-23T02:49:33.973" v="5417" actId="6549"/>
          <ac:spMkLst>
            <pc:docMk/>
            <pc:sldMk cId="2099854211" sldId="430"/>
            <ac:spMk id="6" creationId="{00000000-0000-0000-0000-000000000000}"/>
          </ac:spMkLst>
        </pc:spChg>
      </pc:sldChg>
      <pc:sldChg chg="add del">
        <pc:chgData name="Rajendran K" userId="211d5dd77b90c47d" providerId="LiveId" clId="{0CE70251-CA9E-4030-8817-E29227F17A1A}" dt="2021-09-23T02:56:49.640" v="5460" actId="2696"/>
        <pc:sldMkLst>
          <pc:docMk/>
          <pc:sldMk cId="2691122423" sldId="431"/>
        </pc:sldMkLst>
      </pc:sldChg>
      <pc:sldChg chg="addSp modSp add del mod">
        <pc:chgData name="Rajendran K" userId="211d5dd77b90c47d" providerId="LiveId" clId="{0CE70251-CA9E-4030-8817-E29227F17A1A}" dt="2021-09-23T03:06:04.946" v="5861" actId="6549"/>
        <pc:sldMkLst>
          <pc:docMk/>
          <pc:sldMk cId="1932340582" sldId="432"/>
        </pc:sldMkLst>
        <pc:spChg chg="mod">
          <ac:chgData name="Rajendran K" userId="211d5dd77b90c47d" providerId="LiveId" clId="{0CE70251-CA9E-4030-8817-E29227F17A1A}" dt="2021-09-23T02:57:52.779" v="5499" actId="20577"/>
          <ac:spMkLst>
            <pc:docMk/>
            <pc:sldMk cId="1932340582" sldId="432"/>
            <ac:spMk id="5" creationId="{00000000-0000-0000-0000-000000000000}"/>
          </ac:spMkLst>
        </pc:spChg>
        <pc:spChg chg="mod">
          <ac:chgData name="Rajendran K" userId="211d5dd77b90c47d" providerId="LiveId" clId="{0CE70251-CA9E-4030-8817-E29227F17A1A}" dt="2021-09-23T03:06:04.946" v="5861" actId="6549"/>
          <ac:spMkLst>
            <pc:docMk/>
            <pc:sldMk cId="1932340582" sldId="432"/>
            <ac:spMk id="6" creationId="{00000000-0000-0000-0000-000000000000}"/>
          </ac:spMkLst>
        </pc:spChg>
        <pc:spChg chg="add mod">
          <ac:chgData name="Rajendran K" userId="211d5dd77b90c47d" providerId="LiveId" clId="{0CE70251-CA9E-4030-8817-E29227F17A1A}" dt="2021-09-23T02:59:02.624" v="5520" actId="207"/>
          <ac:spMkLst>
            <pc:docMk/>
            <pc:sldMk cId="1932340582" sldId="432"/>
            <ac:spMk id="7" creationId="{217C8A5B-E151-43F8-94BA-51E5B4090AD4}"/>
          </ac:spMkLst>
        </pc:spChg>
        <pc:picChg chg="mod">
          <ac:chgData name="Rajendran K" userId="211d5dd77b90c47d" providerId="LiveId" clId="{0CE70251-CA9E-4030-8817-E29227F17A1A}" dt="2021-09-23T03:06:00.477" v="5860" actId="14100"/>
          <ac:picMkLst>
            <pc:docMk/>
            <pc:sldMk cId="1932340582" sldId="432"/>
            <ac:picMk id="8" creationId="{00000000-0000-0000-0000-000000000000}"/>
          </ac:picMkLst>
        </pc:picChg>
      </pc:sldChg>
      <pc:sldChg chg="modSp add del mod">
        <pc:chgData name="Rajendran K" userId="211d5dd77b90c47d" providerId="LiveId" clId="{0CE70251-CA9E-4030-8817-E29227F17A1A}" dt="2021-09-23T03:08:42.364" v="5897" actId="2696"/>
        <pc:sldMkLst>
          <pc:docMk/>
          <pc:sldMk cId="3523279775" sldId="433"/>
        </pc:sldMkLst>
        <pc:spChg chg="mod">
          <ac:chgData name="Rajendran K" userId="211d5dd77b90c47d" providerId="LiveId" clId="{0CE70251-CA9E-4030-8817-E29227F17A1A}" dt="2021-09-23T03:08:28.488" v="5895" actId="14100"/>
          <ac:spMkLst>
            <pc:docMk/>
            <pc:sldMk cId="3523279775" sldId="433"/>
            <ac:spMk id="3" creationId="{00000000-0000-0000-0000-000000000000}"/>
          </ac:spMkLst>
        </pc:spChg>
      </pc:sldChg>
      <pc:sldChg chg="add del">
        <pc:chgData name="Rajendran K" userId="211d5dd77b90c47d" providerId="LiveId" clId="{0CE70251-CA9E-4030-8817-E29227F17A1A}" dt="2021-09-23T02:56:17.526" v="5449" actId="2696"/>
        <pc:sldMkLst>
          <pc:docMk/>
          <pc:sldMk cId="2887589808" sldId="434"/>
        </pc:sldMkLst>
      </pc:sldChg>
      <pc:sldChg chg="modSp add del mod">
        <pc:chgData name="Rajendran K" userId="211d5dd77b90c47d" providerId="LiveId" clId="{0CE70251-CA9E-4030-8817-E29227F17A1A}" dt="2021-09-23T02:56:15.815" v="5448" actId="2696"/>
        <pc:sldMkLst>
          <pc:docMk/>
          <pc:sldMk cId="540116925" sldId="435"/>
        </pc:sldMkLst>
        <pc:graphicFrameChg chg="mod">
          <ac:chgData name="Rajendran K" userId="211d5dd77b90c47d" providerId="LiveId" clId="{0CE70251-CA9E-4030-8817-E29227F17A1A}" dt="2021-09-23T00:02:27.279" v="2437" actId="1076"/>
          <ac:graphicFrameMkLst>
            <pc:docMk/>
            <pc:sldMk cId="540116925" sldId="435"/>
            <ac:graphicFrameMk id="10" creationId="{00000000-0000-0000-0000-000000000000}"/>
          </ac:graphicFrameMkLst>
        </pc:graphicFrameChg>
        <pc:picChg chg="mod">
          <ac:chgData name="Rajendran K" userId="211d5dd77b90c47d" providerId="LiveId" clId="{0CE70251-CA9E-4030-8817-E29227F17A1A}" dt="2021-09-23T00:02:29.013" v="2441" actId="1076"/>
          <ac:picMkLst>
            <pc:docMk/>
            <pc:sldMk cId="540116925" sldId="435"/>
            <ac:picMk id="6" creationId="{00000000-0000-0000-0000-000000000000}"/>
          </ac:picMkLst>
        </pc:picChg>
      </pc:sldChg>
      <pc:sldChg chg="add del">
        <pc:chgData name="Rajendran K" userId="211d5dd77b90c47d" providerId="LiveId" clId="{0CE70251-CA9E-4030-8817-E29227F17A1A}" dt="2021-09-23T01:28:12.308" v="3492" actId="2696"/>
        <pc:sldMkLst>
          <pc:docMk/>
          <pc:sldMk cId="1384406629" sldId="436"/>
        </pc:sldMkLst>
      </pc:sldChg>
      <pc:sldChg chg="modSp add del modTransition">
        <pc:chgData name="Rajendran K" userId="211d5dd77b90c47d" providerId="LiveId" clId="{0CE70251-CA9E-4030-8817-E29227F17A1A}" dt="2021-09-23T00:40:28.625" v="2643" actId="2696"/>
        <pc:sldMkLst>
          <pc:docMk/>
          <pc:sldMk cId="1890446705" sldId="437"/>
        </pc:sldMkLst>
        <pc:spChg chg="mod">
          <ac:chgData name="Rajendran K" userId="211d5dd77b90c47d" providerId="LiveId" clId="{0CE70251-CA9E-4030-8817-E29227F17A1A}" dt="2021-09-23T00:05:37.551" v="2445"/>
          <ac:spMkLst>
            <pc:docMk/>
            <pc:sldMk cId="1890446705" sldId="437"/>
            <ac:spMk id="5" creationId="{00000000-0000-0000-0000-000000000000}"/>
          </ac:spMkLst>
        </pc:spChg>
      </pc:sldChg>
      <pc:sldChg chg="del">
        <pc:chgData name="Rajendran K" userId="211d5dd77b90c47d" providerId="LiveId" clId="{0CE70251-CA9E-4030-8817-E29227F17A1A}" dt="2021-09-22T23:10:02.363" v="1904" actId="2696"/>
        <pc:sldMkLst>
          <pc:docMk/>
          <pc:sldMk cId="586026621" sldId="438"/>
        </pc:sldMkLst>
      </pc:sldChg>
      <pc:sldChg chg="del">
        <pc:chgData name="Rajendran K" userId="211d5dd77b90c47d" providerId="LiveId" clId="{0CE70251-CA9E-4030-8817-E29227F17A1A}" dt="2021-09-22T23:10:11.930" v="1905" actId="2696"/>
        <pc:sldMkLst>
          <pc:docMk/>
          <pc:sldMk cId="2433401605" sldId="439"/>
        </pc:sldMkLst>
      </pc:sldChg>
      <pc:sldChg chg="del">
        <pc:chgData name="Rajendran K" userId="211d5dd77b90c47d" providerId="LiveId" clId="{0CE70251-CA9E-4030-8817-E29227F17A1A}" dt="2021-09-22T23:10:16.652" v="1906" actId="2696"/>
        <pc:sldMkLst>
          <pc:docMk/>
          <pc:sldMk cId="991954991" sldId="440"/>
        </pc:sldMkLst>
      </pc:sldChg>
      <pc:sldChg chg="del">
        <pc:chgData name="Rajendran K" userId="211d5dd77b90c47d" providerId="LiveId" clId="{0CE70251-CA9E-4030-8817-E29227F17A1A}" dt="2021-09-22T23:10:28.772" v="1907" actId="2696"/>
        <pc:sldMkLst>
          <pc:docMk/>
          <pc:sldMk cId="698176234" sldId="441"/>
        </pc:sldMkLst>
      </pc:sldChg>
      <pc:sldChg chg="modSp add del modTransition">
        <pc:chgData name="Rajendran K" userId="211d5dd77b90c47d" providerId="LiveId" clId="{0CE70251-CA9E-4030-8817-E29227F17A1A}" dt="2021-09-23T00:40:34.293" v="2644" actId="2696"/>
        <pc:sldMkLst>
          <pc:docMk/>
          <pc:sldMk cId="2267090657" sldId="441"/>
        </pc:sldMkLst>
        <pc:spChg chg="mod">
          <ac:chgData name="Rajendran K" userId="211d5dd77b90c47d" providerId="LiveId" clId="{0CE70251-CA9E-4030-8817-E29227F17A1A}" dt="2021-09-23T00:05:37.551" v="2445"/>
          <ac:spMkLst>
            <pc:docMk/>
            <pc:sldMk cId="2267090657" sldId="441"/>
            <ac:spMk id="5" creationId="{00000000-0000-0000-0000-000000000000}"/>
          </ac:spMkLst>
        </pc:spChg>
      </pc:sldChg>
      <pc:sldChg chg="modSp add del modTransition">
        <pc:chgData name="Rajendran K" userId="211d5dd77b90c47d" providerId="LiveId" clId="{0CE70251-CA9E-4030-8817-E29227F17A1A}" dt="2021-09-23T00:40:39.850" v="2645" actId="2696"/>
        <pc:sldMkLst>
          <pc:docMk/>
          <pc:sldMk cId="400499955" sldId="442"/>
        </pc:sldMkLst>
        <pc:spChg chg="mod">
          <ac:chgData name="Rajendran K" userId="211d5dd77b90c47d" providerId="LiveId" clId="{0CE70251-CA9E-4030-8817-E29227F17A1A}" dt="2021-09-23T00:05:37.551" v="2445"/>
          <ac:spMkLst>
            <pc:docMk/>
            <pc:sldMk cId="400499955" sldId="442"/>
            <ac:spMk id="5" creationId="{00000000-0000-0000-0000-000000000000}"/>
          </ac:spMkLst>
        </pc:spChg>
      </pc:sldChg>
      <pc:sldChg chg="del">
        <pc:chgData name="Rajendran K" userId="211d5dd77b90c47d" providerId="LiveId" clId="{0CE70251-CA9E-4030-8817-E29227F17A1A}" dt="2021-09-22T23:11:40.402" v="1908" actId="2696"/>
        <pc:sldMkLst>
          <pc:docMk/>
          <pc:sldMk cId="2562656414" sldId="442"/>
        </pc:sldMkLst>
      </pc:sldChg>
      <pc:sldChg chg="modSp add del modTransition">
        <pc:chgData name="Rajendran K" userId="211d5dd77b90c47d" providerId="LiveId" clId="{0CE70251-CA9E-4030-8817-E29227F17A1A}" dt="2021-09-23T00:40:44.535" v="2646" actId="2696"/>
        <pc:sldMkLst>
          <pc:docMk/>
          <pc:sldMk cId="2635082497" sldId="443"/>
        </pc:sldMkLst>
        <pc:spChg chg="mod">
          <ac:chgData name="Rajendran K" userId="211d5dd77b90c47d" providerId="LiveId" clId="{0CE70251-CA9E-4030-8817-E29227F17A1A}" dt="2021-09-23T00:05:37.551" v="2445"/>
          <ac:spMkLst>
            <pc:docMk/>
            <pc:sldMk cId="2635082497" sldId="443"/>
            <ac:spMk id="5" creationId="{00000000-0000-0000-0000-000000000000}"/>
          </ac:spMkLst>
        </pc:spChg>
      </pc:sldChg>
      <pc:sldChg chg="del">
        <pc:chgData name="Rajendran K" userId="211d5dd77b90c47d" providerId="LiveId" clId="{0CE70251-CA9E-4030-8817-E29227F17A1A}" dt="2021-09-22T23:11:43.742" v="1909" actId="2696"/>
        <pc:sldMkLst>
          <pc:docMk/>
          <pc:sldMk cId="4190080694" sldId="443"/>
        </pc:sldMkLst>
      </pc:sldChg>
      <pc:sldChg chg="del">
        <pc:chgData name="Rajendran K" userId="211d5dd77b90c47d" providerId="LiveId" clId="{0CE70251-CA9E-4030-8817-E29227F17A1A}" dt="2021-09-22T23:11:54.059" v="1910" actId="2696"/>
        <pc:sldMkLst>
          <pc:docMk/>
          <pc:sldMk cId="105970158" sldId="444"/>
        </pc:sldMkLst>
      </pc:sldChg>
      <pc:sldChg chg="del">
        <pc:chgData name="Rajendran K" userId="211d5dd77b90c47d" providerId="LiveId" clId="{0CE70251-CA9E-4030-8817-E29227F17A1A}" dt="2021-09-22T23:12:02.457" v="1911" actId="2696"/>
        <pc:sldMkLst>
          <pc:docMk/>
          <pc:sldMk cId="1359763949" sldId="445"/>
        </pc:sldMkLst>
      </pc:sldChg>
      <pc:sldChg chg="modSp add del modTransition">
        <pc:chgData name="Rajendran K" userId="211d5dd77b90c47d" providerId="LiveId" clId="{0CE70251-CA9E-4030-8817-E29227F17A1A}" dt="2021-09-23T00:40:47.416" v="2647" actId="2696"/>
        <pc:sldMkLst>
          <pc:docMk/>
          <pc:sldMk cId="266395557" sldId="446"/>
        </pc:sldMkLst>
        <pc:spChg chg="mod">
          <ac:chgData name="Rajendran K" userId="211d5dd77b90c47d" providerId="LiveId" clId="{0CE70251-CA9E-4030-8817-E29227F17A1A}" dt="2021-09-23T00:05:37.551" v="2445"/>
          <ac:spMkLst>
            <pc:docMk/>
            <pc:sldMk cId="266395557" sldId="446"/>
            <ac:spMk id="5" creationId="{00000000-0000-0000-0000-000000000000}"/>
          </ac:spMkLst>
        </pc:spChg>
      </pc:sldChg>
      <pc:sldChg chg="del">
        <pc:chgData name="Rajendran K" userId="211d5dd77b90c47d" providerId="LiveId" clId="{0CE70251-CA9E-4030-8817-E29227F17A1A}" dt="2021-09-22T23:12:13.735" v="1912" actId="2696"/>
        <pc:sldMkLst>
          <pc:docMk/>
          <pc:sldMk cId="3669974412" sldId="446"/>
        </pc:sldMkLst>
      </pc:sldChg>
      <pc:sldChg chg="del">
        <pc:chgData name="Rajendran K" userId="211d5dd77b90c47d" providerId="LiveId" clId="{0CE70251-CA9E-4030-8817-E29227F17A1A}" dt="2021-09-22T23:12:29.562" v="1913" actId="2696"/>
        <pc:sldMkLst>
          <pc:docMk/>
          <pc:sldMk cId="168162444" sldId="447"/>
        </pc:sldMkLst>
      </pc:sldChg>
      <pc:sldChg chg="modSp add del modTransition">
        <pc:chgData name="Rajendran K" userId="211d5dd77b90c47d" providerId="LiveId" clId="{0CE70251-CA9E-4030-8817-E29227F17A1A}" dt="2021-09-23T00:42:20.175" v="2660" actId="2696"/>
        <pc:sldMkLst>
          <pc:docMk/>
          <pc:sldMk cId="924851998" sldId="447"/>
        </pc:sldMkLst>
        <pc:spChg chg="mod">
          <ac:chgData name="Rajendran K" userId="211d5dd77b90c47d" providerId="LiveId" clId="{0CE70251-CA9E-4030-8817-E29227F17A1A}" dt="2021-09-23T00:05:37.551" v="2445"/>
          <ac:spMkLst>
            <pc:docMk/>
            <pc:sldMk cId="924851998" sldId="447"/>
            <ac:spMk id="5" creationId="{00000000-0000-0000-0000-000000000000}"/>
          </ac:spMkLst>
        </pc:spChg>
      </pc:sldChg>
      <pc:sldChg chg="del">
        <pc:chgData name="Rajendran K" userId="211d5dd77b90c47d" providerId="LiveId" clId="{0CE70251-CA9E-4030-8817-E29227F17A1A}" dt="2021-09-22T23:12:42.572" v="1914" actId="2696"/>
        <pc:sldMkLst>
          <pc:docMk/>
          <pc:sldMk cId="4225461440" sldId="448"/>
        </pc:sldMkLst>
      </pc:sldChg>
      <pc:sldChg chg="del">
        <pc:chgData name="Rajendran K" userId="211d5dd77b90c47d" providerId="LiveId" clId="{0CE70251-CA9E-4030-8817-E29227F17A1A}" dt="2021-09-22T23:12:59.605" v="1915" actId="2696"/>
        <pc:sldMkLst>
          <pc:docMk/>
          <pc:sldMk cId="4047455351" sldId="449"/>
        </pc:sldMkLst>
      </pc:sldChg>
      <pc:sldChg chg="del">
        <pc:chgData name="Rajendran K" userId="211d5dd77b90c47d" providerId="LiveId" clId="{0CE70251-CA9E-4030-8817-E29227F17A1A}" dt="2021-09-22T23:13:09.231" v="1916" actId="2696"/>
        <pc:sldMkLst>
          <pc:docMk/>
          <pc:sldMk cId="900738547" sldId="450"/>
        </pc:sldMkLst>
      </pc:sldChg>
      <pc:sldChg chg="del">
        <pc:chgData name="Rajendran K" userId="211d5dd77b90c47d" providerId="LiveId" clId="{0CE70251-CA9E-4030-8817-E29227F17A1A}" dt="2021-09-22T23:13:17.627" v="1917" actId="2696"/>
        <pc:sldMkLst>
          <pc:docMk/>
          <pc:sldMk cId="1618960145" sldId="451"/>
        </pc:sldMkLst>
      </pc:sldChg>
      <pc:sldChg chg="del">
        <pc:chgData name="Rajendran K" userId="211d5dd77b90c47d" providerId="LiveId" clId="{0CE70251-CA9E-4030-8817-E29227F17A1A}" dt="2021-09-22T23:13:29.534" v="1918" actId="2696"/>
        <pc:sldMkLst>
          <pc:docMk/>
          <pc:sldMk cId="2421641237" sldId="452"/>
        </pc:sldMkLst>
      </pc:sldChg>
      <pc:sldChg chg="del">
        <pc:chgData name="Rajendran K" userId="211d5dd77b90c47d" providerId="LiveId" clId="{0CE70251-CA9E-4030-8817-E29227F17A1A}" dt="2021-09-22T23:14:10.466" v="1919" actId="2696"/>
        <pc:sldMkLst>
          <pc:docMk/>
          <pc:sldMk cId="674846073" sldId="453"/>
        </pc:sldMkLst>
      </pc:sldChg>
      <pc:sldChg chg="del">
        <pc:chgData name="Rajendran K" userId="211d5dd77b90c47d" providerId="LiveId" clId="{0CE70251-CA9E-4030-8817-E29227F17A1A}" dt="2021-09-22T23:14:30.669" v="1920" actId="2696"/>
        <pc:sldMkLst>
          <pc:docMk/>
          <pc:sldMk cId="4259578953" sldId="454"/>
        </pc:sldMkLst>
      </pc:sldChg>
      <pc:sldChg chg="modSp add del mod modTransition">
        <pc:chgData name="Rajendran K" userId="211d5dd77b90c47d" providerId="LiveId" clId="{0CE70251-CA9E-4030-8817-E29227F17A1A}" dt="2021-09-23T00:41:16.298" v="2651" actId="2696"/>
        <pc:sldMkLst>
          <pc:docMk/>
          <pc:sldMk cId="8544293" sldId="458"/>
        </pc:sldMkLst>
        <pc:spChg chg="mod">
          <ac:chgData name="Rajendran K" userId="211d5dd77b90c47d" providerId="LiveId" clId="{0CE70251-CA9E-4030-8817-E29227F17A1A}" dt="2021-09-23T00:05:37.900" v="2465" actId="27636"/>
          <ac:spMkLst>
            <pc:docMk/>
            <pc:sldMk cId="8544293" sldId="458"/>
            <ac:spMk id="2" creationId="{00000000-0000-0000-0000-000000000000}"/>
          </ac:spMkLst>
        </pc:spChg>
        <pc:spChg chg="mod">
          <ac:chgData name="Rajendran K" userId="211d5dd77b90c47d" providerId="LiveId" clId="{0CE70251-CA9E-4030-8817-E29227F17A1A}" dt="2021-09-23T00:05:37.900" v="2466" actId="27636"/>
          <ac:spMkLst>
            <pc:docMk/>
            <pc:sldMk cId="8544293" sldId="458"/>
            <ac:spMk id="4" creationId="{00000000-0000-0000-0000-000000000000}"/>
          </ac:spMkLst>
        </pc:spChg>
        <pc:spChg chg="mod">
          <ac:chgData name="Rajendran K" userId="211d5dd77b90c47d" providerId="LiveId" clId="{0CE70251-CA9E-4030-8817-E29227F17A1A}" dt="2021-09-23T00:05:37.551" v="2445"/>
          <ac:spMkLst>
            <pc:docMk/>
            <pc:sldMk cId="8544293" sldId="458"/>
            <ac:spMk id="5" creationId="{00000000-0000-0000-0000-000000000000}"/>
          </ac:spMkLst>
        </pc:spChg>
      </pc:sldChg>
      <pc:sldChg chg="del">
        <pc:chgData name="Rajendran K" userId="211d5dd77b90c47d" providerId="LiveId" clId="{0CE70251-CA9E-4030-8817-E29227F17A1A}" dt="2021-09-22T23:15:33.961" v="1921" actId="2696"/>
        <pc:sldMkLst>
          <pc:docMk/>
          <pc:sldMk cId="2270148397" sldId="458"/>
        </pc:sldMkLst>
      </pc:sldChg>
      <pc:sldChg chg="del">
        <pc:chgData name="Rajendran K" userId="211d5dd77b90c47d" providerId="LiveId" clId="{0CE70251-CA9E-4030-8817-E29227F17A1A}" dt="2021-09-22T23:15:37.788" v="1922" actId="2696"/>
        <pc:sldMkLst>
          <pc:docMk/>
          <pc:sldMk cId="2076958553" sldId="459"/>
        </pc:sldMkLst>
      </pc:sldChg>
      <pc:sldChg chg="del">
        <pc:chgData name="Rajendran K" userId="211d5dd77b90c47d" providerId="LiveId" clId="{0CE70251-CA9E-4030-8817-E29227F17A1A}" dt="2021-09-22T23:15:51.793" v="1923" actId="2696"/>
        <pc:sldMkLst>
          <pc:docMk/>
          <pc:sldMk cId="3973901325" sldId="460"/>
        </pc:sldMkLst>
      </pc:sldChg>
      <pc:sldChg chg="del">
        <pc:chgData name="Rajendran K" userId="211d5dd77b90c47d" providerId="LiveId" clId="{0CE70251-CA9E-4030-8817-E29227F17A1A}" dt="2021-09-23T01:28:29.945" v="3493" actId="2696"/>
        <pc:sldMkLst>
          <pc:docMk/>
          <pc:sldMk cId="1203603437" sldId="461"/>
        </pc:sldMkLst>
      </pc:sldChg>
      <pc:sldChg chg="del">
        <pc:chgData name="Rajendran K" userId="211d5dd77b90c47d" providerId="LiveId" clId="{0CE70251-CA9E-4030-8817-E29227F17A1A}" dt="2021-09-22T23:17:01.337" v="1928" actId="2696"/>
        <pc:sldMkLst>
          <pc:docMk/>
          <pc:sldMk cId="2308275029" sldId="462"/>
        </pc:sldMkLst>
      </pc:sldChg>
      <pc:sldChg chg="del">
        <pc:chgData name="Rajendran K" userId="211d5dd77b90c47d" providerId="LiveId" clId="{0CE70251-CA9E-4030-8817-E29227F17A1A}" dt="2021-09-22T23:16:22.720" v="1924" actId="2696"/>
        <pc:sldMkLst>
          <pc:docMk/>
          <pc:sldMk cId="2944118181" sldId="463"/>
        </pc:sldMkLst>
      </pc:sldChg>
      <pc:sldChg chg="del">
        <pc:chgData name="Rajendran K" userId="211d5dd77b90c47d" providerId="LiveId" clId="{0CE70251-CA9E-4030-8817-E29227F17A1A}" dt="2021-09-22T23:16:38.507" v="1925" actId="2696"/>
        <pc:sldMkLst>
          <pc:docMk/>
          <pc:sldMk cId="3235818436" sldId="464"/>
        </pc:sldMkLst>
      </pc:sldChg>
      <pc:sldChg chg="del">
        <pc:chgData name="Rajendran K" userId="211d5dd77b90c47d" providerId="LiveId" clId="{0CE70251-CA9E-4030-8817-E29227F17A1A}" dt="2021-09-22T23:16:44.099" v="1926" actId="2696"/>
        <pc:sldMkLst>
          <pc:docMk/>
          <pc:sldMk cId="3508622991" sldId="465"/>
        </pc:sldMkLst>
      </pc:sldChg>
      <pc:sldChg chg="del">
        <pc:chgData name="Rajendran K" userId="211d5dd77b90c47d" providerId="LiveId" clId="{0CE70251-CA9E-4030-8817-E29227F17A1A}" dt="2021-09-22T23:16:54.891" v="1927" actId="2696"/>
        <pc:sldMkLst>
          <pc:docMk/>
          <pc:sldMk cId="2371401854" sldId="466"/>
        </pc:sldMkLst>
      </pc:sldChg>
      <pc:sldChg chg="del">
        <pc:chgData name="Rajendran K" userId="211d5dd77b90c47d" providerId="LiveId" clId="{0CE70251-CA9E-4030-8817-E29227F17A1A}" dt="2021-09-22T23:17:04.649" v="1929" actId="2696"/>
        <pc:sldMkLst>
          <pc:docMk/>
          <pc:sldMk cId="1618448168" sldId="467"/>
        </pc:sldMkLst>
      </pc:sldChg>
      <pc:sldChg chg="del ord">
        <pc:chgData name="Rajendran K" userId="211d5dd77b90c47d" providerId="LiveId" clId="{0CE70251-CA9E-4030-8817-E29227F17A1A}" dt="2021-09-23T02:31:52.116" v="4877" actId="2696"/>
        <pc:sldMkLst>
          <pc:docMk/>
          <pc:sldMk cId="1523236693" sldId="468"/>
        </pc:sldMkLst>
      </pc:sldChg>
      <pc:sldChg chg="del">
        <pc:chgData name="Rajendran K" userId="211d5dd77b90c47d" providerId="LiveId" clId="{0CE70251-CA9E-4030-8817-E29227F17A1A}" dt="2021-09-23T00:46:46.509" v="2733" actId="2696"/>
        <pc:sldMkLst>
          <pc:docMk/>
          <pc:sldMk cId="1438171179" sldId="472"/>
        </pc:sldMkLst>
      </pc:sldChg>
      <pc:sldChg chg="del">
        <pc:chgData name="Rajendran K" userId="211d5dd77b90c47d" providerId="LiveId" clId="{0CE70251-CA9E-4030-8817-E29227F17A1A}" dt="2021-09-23T00:46:30.976" v="2732" actId="2696"/>
        <pc:sldMkLst>
          <pc:docMk/>
          <pc:sldMk cId="4228403249" sldId="473"/>
        </pc:sldMkLst>
      </pc:sldChg>
      <pc:sldChg chg="del">
        <pc:chgData name="Rajendran K" userId="211d5dd77b90c47d" providerId="LiveId" clId="{0CE70251-CA9E-4030-8817-E29227F17A1A}" dt="2021-09-23T00:45:42.878" v="2731" actId="2696"/>
        <pc:sldMkLst>
          <pc:docMk/>
          <pc:sldMk cId="2435813267" sldId="475"/>
        </pc:sldMkLst>
      </pc:sldChg>
      <pc:sldChg chg="del">
        <pc:chgData name="Rajendran K" userId="211d5dd77b90c47d" providerId="LiveId" clId="{0CE70251-CA9E-4030-8817-E29227F17A1A}" dt="2021-09-23T00:45:37.135" v="2730" actId="2696"/>
        <pc:sldMkLst>
          <pc:docMk/>
          <pc:sldMk cId="816340241" sldId="476"/>
        </pc:sldMkLst>
      </pc:sldChg>
      <pc:sldChg chg="del">
        <pc:chgData name="Rajendran K" userId="211d5dd77b90c47d" providerId="LiveId" clId="{0CE70251-CA9E-4030-8817-E29227F17A1A}" dt="2021-09-22T23:52:12.020" v="2411" actId="2696"/>
        <pc:sldMkLst>
          <pc:docMk/>
          <pc:sldMk cId="2721904784" sldId="481"/>
        </pc:sldMkLst>
      </pc:sldChg>
      <pc:sldChg chg="del">
        <pc:chgData name="Rajendran K" userId="211d5dd77b90c47d" providerId="LiveId" clId="{0CE70251-CA9E-4030-8817-E29227F17A1A}" dt="2021-09-22T23:52:06.854" v="2410" actId="2696"/>
        <pc:sldMkLst>
          <pc:docMk/>
          <pc:sldMk cId="3542990387" sldId="482"/>
        </pc:sldMkLst>
      </pc:sldChg>
      <pc:sldChg chg="del">
        <pc:chgData name="Rajendran K" userId="211d5dd77b90c47d" providerId="LiveId" clId="{0CE70251-CA9E-4030-8817-E29227F17A1A}" dt="2021-09-22T23:52:20.698" v="2412" actId="2696"/>
        <pc:sldMkLst>
          <pc:docMk/>
          <pc:sldMk cId="3341203302" sldId="483"/>
        </pc:sldMkLst>
      </pc:sldChg>
      <pc:sldChg chg="del">
        <pc:chgData name="Rajendran K" userId="211d5dd77b90c47d" providerId="LiveId" clId="{0CE70251-CA9E-4030-8817-E29227F17A1A}" dt="2021-09-22T23:51:39.214" v="2409" actId="2696"/>
        <pc:sldMkLst>
          <pc:docMk/>
          <pc:sldMk cId="1116465062" sldId="484"/>
        </pc:sldMkLst>
      </pc:sldChg>
      <pc:sldChg chg="del">
        <pc:chgData name="Rajendran K" userId="211d5dd77b90c47d" providerId="LiveId" clId="{0CE70251-CA9E-4030-8817-E29227F17A1A}" dt="2021-09-22T23:51:31.730" v="2408" actId="2696"/>
        <pc:sldMkLst>
          <pc:docMk/>
          <pc:sldMk cId="936061295" sldId="485"/>
        </pc:sldMkLst>
      </pc:sldChg>
      <pc:sldChg chg="modSp add del modTransition">
        <pc:chgData name="Rajendran K" userId="211d5dd77b90c47d" providerId="LiveId" clId="{0CE70251-CA9E-4030-8817-E29227F17A1A}" dt="2021-09-23T00:35:57.245" v="2603" actId="2696"/>
        <pc:sldMkLst>
          <pc:docMk/>
          <pc:sldMk cId="2828348134" sldId="487"/>
        </pc:sldMkLst>
        <pc:spChg chg="mod">
          <ac:chgData name="Rajendran K" userId="211d5dd77b90c47d" providerId="LiveId" clId="{0CE70251-CA9E-4030-8817-E29227F17A1A}" dt="2021-09-23T00:05:37.551" v="2445"/>
          <ac:spMkLst>
            <pc:docMk/>
            <pc:sldMk cId="2828348134" sldId="487"/>
            <ac:spMk id="5" creationId="{00000000-0000-0000-0000-000000000000}"/>
          </ac:spMkLst>
        </pc:spChg>
      </pc:sldChg>
      <pc:sldChg chg="modSp add del modTransition">
        <pc:chgData name="Rajendran K" userId="211d5dd77b90c47d" providerId="LiveId" clId="{0CE70251-CA9E-4030-8817-E29227F17A1A}" dt="2021-09-23T00:35:41.659" v="2602" actId="2696"/>
        <pc:sldMkLst>
          <pc:docMk/>
          <pc:sldMk cId="3770201782" sldId="488"/>
        </pc:sldMkLst>
        <pc:spChg chg="mod">
          <ac:chgData name="Rajendran K" userId="211d5dd77b90c47d" providerId="LiveId" clId="{0CE70251-CA9E-4030-8817-E29227F17A1A}" dt="2021-09-23T00:05:37.551" v="2445"/>
          <ac:spMkLst>
            <pc:docMk/>
            <pc:sldMk cId="3770201782" sldId="488"/>
            <ac:spMk id="5" creationId="{00000000-0000-0000-0000-000000000000}"/>
          </ac:spMkLst>
        </pc:spChg>
      </pc:sldChg>
      <pc:sldChg chg="modSp add del modTransition">
        <pc:chgData name="Rajendran K" userId="211d5dd77b90c47d" providerId="LiveId" clId="{0CE70251-CA9E-4030-8817-E29227F17A1A}" dt="2021-09-23T00:36:26.316" v="2606" actId="2696"/>
        <pc:sldMkLst>
          <pc:docMk/>
          <pc:sldMk cId="330272041" sldId="489"/>
        </pc:sldMkLst>
        <pc:spChg chg="mod">
          <ac:chgData name="Rajendran K" userId="211d5dd77b90c47d" providerId="LiveId" clId="{0CE70251-CA9E-4030-8817-E29227F17A1A}" dt="2021-09-23T00:05:37.551" v="2445"/>
          <ac:spMkLst>
            <pc:docMk/>
            <pc:sldMk cId="330272041" sldId="489"/>
            <ac:spMk id="5" creationId="{00000000-0000-0000-0000-000000000000}"/>
          </ac:spMkLst>
        </pc:spChg>
      </pc:sldChg>
      <pc:sldChg chg="modSp add del modTransition">
        <pc:chgData name="Rajendran K" userId="211d5dd77b90c47d" providerId="LiveId" clId="{0CE70251-CA9E-4030-8817-E29227F17A1A}" dt="2021-09-23T00:36:30.457" v="2607" actId="2696"/>
        <pc:sldMkLst>
          <pc:docMk/>
          <pc:sldMk cId="1839401399" sldId="490"/>
        </pc:sldMkLst>
        <pc:spChg chg="mod">
          <ac:chgData name="Rajendran K" userId="211d5dd77b90c47d" providerId="LiveId" clId="{0CE70251-CA9E-4030-8817-E29227F17A1A}" dt="2021-09-23T00:05:37.551" v="2445"/>
          <ac:spMkLst>
            <pc:docMk/>
            <pc:sldMk cId="1839401399" sldId="490"/>
            <ac:spMk id="5" creationId="{00000000-0000-0000-0000-000000000000}"/>
          </ac:spMkLst>
        </pc:spChg>
      </pc:sldChg>
      <pc:sldChg chg="modSp add del modTransition">
        <pc:chgData name="Rajendran K" userId="211d5dd77b90c47d" providerId="LiveId" clId="{0CE70251-CA9E-4030-8817-E29227F17A1A}" dt="2021-09-23T00:36:34.183" v="2608" actId="2696"/>
        <pc:sldMkLst>
          <pc:docMk/>
          <pc:sldMk cId="2762199447" sldId="491"/>
        </pc:sldMkLst>
        <pc:spChg chg="mod">
          <ac:chgData name="Rajendran K" userId="211d5dd77b90c47d" providerId="LiveId" clId="{0CE70251-CA9E-4030-8817-E29227F17A1A}" dt="2021-09-23T00:05:37.551" v="2445"/>
          <ac:spMkLst>
            <pc:docMk/>
            <pc:sldMk cId="2762199447" sldId="491"/>
            <ac:spMk id="5" creationId="{00000000-0000-0000-0000-000000000000}"/>
          </ac:spMkLst>
        </pc:spChg>
      </pc:sldChg>
      <pc:sldChg chg="modSp add del modTransition">
        <pc:chgData name="Rajendran K" userId="211d5dd77b90c47d" providerId="LiveId" clId="{0CE70251-CA9E-4030-8817-E29227F17A1A}" dt="2021-09-23T00:36:38.443" v="2609" actId="2696"/>
        <pc:sldMkLst>
          <pc:docMk/>
          <pc:sldMk cId="2480973643" sldId="492"/>
        </pc:sldMkLst>
        <pc:spChg chg="mod">
          <ac:chgData name="Rajendran K" userId="211d5dd77b90c47d" providerId="LiveId" clId="{0CE70251-CA9E-4030-8817-E29227F17A1A}" dt="2021-09-23T00:05:37.551" v="2445"/>
          <ac:spMkLst>
            <pc:docMk/>
            <pc:sldMk cId="2480973643" sldId="492"/>
            <ac:spMk id="5" creationId="{00000000-0000-0000-0000-000000000000}"/>
          </ac:spMkLst>
        </pc:spChg>
      </pc:sldChg>
      <pc:sldChg chg="modSp add del modTransition">
        <pc:chgData name="Rajendran K" userId="211d5dd77b90c47d" providerId="LiveId" clId="{0CE70251-CA9E-4030-8817-E29227F17A1A}" dt="2021-09-23T00:36:45.051" v="2610" actId="2696"/>
        <pc:sldMkLst>
          <pc:docMk/>
          <pc:sldMk cId="2734070976" sldId="493"/>
        </pc:sldMkLst>
        <pc:spChg chg="mod">
          <ac:chgData name="Rajendran K" userId="211d5dd77b90c47d" providerId="LiveId" clId="{0CE70251-CA9E-4030-8817-E29227F17A1A}" dt="2021-09-23T00:05:37.551" v="2445"/>
          <ac:spMkLst>
            <pc:docMk/>
            <pc:sldMk cId="2734070976" sldId="493"/>
            <ac:spMk id="5" creationId="{00000000-0000-0000-0000-000000000000}"/>
          </ac:spMkLst>
        </pc:spChg>
      </pc:sldChg>
      <pc:sldChg chg="modSp add del mod modTransition">
        <pc:chgData name="Rajendran K" userId="211d5dd77b90c47d" providerId="LiveId" clId="{0CE70251-CA9E-4030-8817-E29227F17A1A}" dt="2021-09-23T00:37:35.322" v="2615" actId="2696"/>
        <pc:sldMkLst>
          <pc:docMk/>
          <pc:sldMk cId="2036238775" sldId="494"/>
        </pc:sldMkLst>
        <pc:spChg chg="mod">
          <ac:chgData name="Rajendran K" userId="211d5dd77b90c47d" providerId="LiveId" clId="{0CE70251-CA9E-4030-8817-E29227F17A1A}" dt="2021-09-23T00:05:37.800" v="2455" actId="27636"/>
          <ac:spMkLst>
            <pc:docMk/>
            <pc:sldMk cId="2036238775" sldId="494"/>
            <ac:spMk id="2" creationId="{00000000-0000-0000-0000-000000000000}"/>
          </ac:spMkLst>
        </pc:spChg>
        <pc:spChg chg="mod">
          <ac:chgData name="Rajendran K" userId="211d5dd77b90c47d" providerId="LiveId" clId="{0CE70251-CA9E-4030-8817-E29227F17A1A}" dt="2021-09-23T00:05:37.551" v="2445"/>
          <ac:spMkLst>
            <pc:docMk/>
            <pc:sldMk cId="2036238775" sldId="494"/>
            <ac:spMk id="5" creationId="{00000000-0000-0000-0000-000000000000}"/>
          </ac:spMkLst>
        </pc:spChg>
      </pc:sldChg>
      <pc:sldChg chg="modSp add del mod modTransition">
        <pc:chgData name="Rajendran K" userId="211d5dd77b90c47d" providerId="LiveId" clId="{0CE70251-CA9E-4030-8817-E29227F17A1A}" dt="2021-09-23T00:38:05.352" v="2618" actId="2696"/>
        <pc:sldMkLst>
          <pc:docMk/>
          <pc:sldMk cId="711837958" sldId="495"/>
        </pc:sldMkLst>
        <pc:spChg chg="mod">
          <ac:chgData name="Rajendran K" userId="211d5dd77b90c47d" providerId="LiveId" clId="{0CE70251-CA9E-4030-8817-E29227F17A1A}" dt="2021-09-23T00:05:37.816" v="2457" actId="27636"/>
          <ac:spMkLst>
            <pc:docMk/>
            <pc:sldMk cId="711837958" sldId="495"/>
            <ac:spMk id="4" creationId="{00000000-0000-0000-0000-000000000000}"/>
          </ac:spMkLst>
        </pc:spChg>
        <pc:spChg chg="mod">
          <ac:chgData name="Rajendran K" userId="211d5dd77b90c47d" providerId="LiveId" clId="{0CE70251-CA9E-4030-8817-E29227F17A1A}" dt="2021-09-23T00:05:37.551" v="2445"/>
          <ac:spMkLst>
            <pc:docMk/>
            <pc:sldMk cId="711837958" sldId="495"/>
            <ac:spMk id="5" creationId="{00000000-0000-0000-0000-000000000000}"/>
          </ac:spMkLst>
        </pc:spChg>
      </pc:sldChg>
      <pc:sldChg chg="modSp add del mod modTransition">
        <pc:chgData name="Rajendran K" userId="211d5dd77b90c47d" providerId="LiveId" clId="{0CE70251-CA9E-4030-8817-E29227F17A1A}" dt="2021-09-23T00:38:08.885" v="2619" actId="2696"/>
        <pc:sldMkLst>
          <pc:docMk/>
          <pc:sldMk cId="1818714123" sldId="496"/>
        </pc:sldMkLst>
        <pc:spChg chg="mod">
          <ac:chgData name="Rajendran K" userId="211d5dd77b90c47d" providerId="LiveId" clId="{0CE70251-CA9E-4030-8817-E29227F17A1A}" dt="2021-09-23T00:05:37.816" v="2458" actId="27636"/>
          <ac:spMkLst>
            <pc:docMk/>
            <pc:sldMk cId="1818714123" sldId="496"/>
            <ac:spMk id="4" creationId="{00000000-0000-0000-0000-000000000000}"/>
          </ac:spMkLst>
        </pc:spChg>
        <pc:spChg chg="mod">
          <ac:chgData name="Rajendran K" userId="211d5dd77b90c47d" providerId="LiveId" clId="{0CE70251-CA9E-4030-8817-E29227F17A1A}" dt="2021-09-23T00:05:37.551" v="2445"/>
          <ac:spMkLst>
            <pc:docMk/>
            <pc:sldMk cId="1818714123" sldId="496"/>
            <ac:spMk id="5" creationId="{00000000-0000-0000-0000-000000000000}"/>
          </ac:spMkLst>
        </pc:spChg>
      </pc:sldChg>
      <pc:sldChg chg="modSp add del mod modTransition">
        <pc:chgData name="Rajendran K" userId="211d5dd77b90c47d" providerId="LiveId" clId="{0CE70251-CA9E-4030-8817-E29227F17A1A}" dt="2021-09-23T00:39:22.100" v="2631" actId="2696"/>
        <pc:sldMkLst>
          <pc:docMk/>
          <pc:sldMk cId="3598483670" sldId="497"/>
        </pc:sldMkLst>
        <pc:spChg chg="mod">
          <ac:chgData name="Rajendran K" userId="211d5dd77b90c47d" providerId="LiveId" clId="{0CE70251-CA9E-4030-8817-E29227F17A1A}" dt="2021-09-23T00:05:37.816" v="2459" actId="27636"/>
          <ac:spMkLst>
            <pc:docMk/>
            <pc:sldMk cId="3598483670" sldId="497"/>
            <ac:spMk id="4" creationId="{00000000-0000-0000-0000-000000000000}"/>
          </ac:spMkLst>
        </pc:spChg>
        <pc:spChg chg="mod">
          <ac:chgData name="Rajendran K" userId="211d5dd77b90c47d" providerId="LiveId" clId="{0CE70251-CA9E-4030-8817-E29227F17A1A}" dt="2021-09-23T00:05:37.551" v="2445"/>
          <ac:spMkLst>
            <pc:docMk/>
            <pc:sldMk cId="3598483670" sldId="497"/>
            <ac:spMk id="5" creationId="{00000000-0000-0000-0000-000000000000}"/>
          </ac:spMkLst>
        </pc:spChg>
      </pc:sldChg>
      <pc:sldChg chg="modSp add del modTransition">
        <pc:chgData name="Rajendran K" userId="211d5dd77b90c47d" providerId="LiveId" clId="{0CE70251-CA9E-4030-8817-E29227F17A1A}" dt="2021-09-23T00:37:12.966" v="2612" actId="2696"/>
        <pc:sldMkLst>
          <pc:docMk/>
          <pc:sldMk cId="404402305" sldId="498"/>
        </pc:sldMkLst>
        <pc:spChg chg="mod">
          <ac:chgData name="Rajendran K" userId="211d5dd77b90c47d" providerId="LiveId" clId="{0CE70251-CA9E-4030-8817-E29227F17A1A}" dt="2021-09-23T00:05:37.551" v="2445"/>
          <ac:spMkLst>
            <pc:docMk/>
            <pc:sldMk cId="404402305" sldId="498"/>
            <ac:spMk id="5" creationId="{00000000-0000-0000-0000-000000000000}"/>
          </ac:spMkLst>
        </pc:spChg>
      </pc:sldChg>
      <pc:sldChg chg="modSp add del modTransition">
        <pc:chgData name="Rajendran K" userId="211d5dd77b90c47d" providerId="LiveId" clId="{0CE70251-CA9E-4030-8817-E29227F17A1A}" dt="2021-09-23T00:37:20.650" v="2613" actId="2696"/>
        <pc:sldMkLst>
          <pc:docMk/>
          <pc:sldMk cId="655057432" sldId="499"/>
        </pc:sldMkLst>
        <pc:spChg chg="mod">
          <ac:chgData name="Rajendran K" userId="211d5dd77b90c47d" providerId="LiveId" clId="{0CE70251-CA9E-4030-8817-E29227F17A1A}" dt="2021-09-23T00:05:37.551" v="2445"/>
          <ac:spMkLst>
            <pc:docMk/>
            <pc:sldMk cId="655057432" sldId="499"/>
            <ac:spMk id="5" creationId="{00000000-0000-0000-0000-000000000000}"/>
          </ac:spMkLst>
        </pc:spChg>
      </pc:sldChg>
      <pc:sldChg chg="modSp add del mod modTransition">
        <pc:chgData name="Rajendran K" userId="211d5dd77b90c47d" providerId="LiveId" clId="{0CE70251-CA9E-4030-8817-E29227F17A1A}" dt="2021-09-23T00:42:32.326" v="2662" actId="2696"/>
        <pc:sldMkLst>
          <pc:docMk/>
          <pc:sldMk cId="1013970244" sldId="502"/>
        </pc:sldMkLst>
        <pc:spChg chg="mod">
          <ac:chgData name="Rajendran K" userId="211d5dd77b90c47d" providerId="LiveId" clId="{0CE70251-CA9E-4030-8817-E29227F17A1A}" dt="2021-09-23T00:05:37.679" v="2450" actId="27636"/>
          <ac:spMkLst>
            <pc:docMk/>
            <pc:sldMk cId="1013970244" sldId="502"/>
            <ac:spMk id="4" creationId="{00000000-0000-0000-0000-000000000000}"/>
          </ac:spMkLst>
        </pc:spChg>
        <pc:spChg chg="mod">
          <ac:chgData name="Rajendran K" userId="211d5dd77b90c47d" providerId="LiveId" clId="{0CE70251-CA9E-4030-8817-E29227F17A1A}" dt="2021-09-23T00:05:37.551" v="2445"/>
          <ac:spMkLst>
            <pc:docMk/>
            <pc:sldMk cId="1013970244" sldId="502"/>
            <ac:spMk id="5" creationId="{00000000-0000-0000-0000-000000000000}"/>
          </ac:spMkLst>
        </pc:spChg>
      </pc:sldChg>
      <pc:sldChg chg="modSp add del modTransition">
        <pc:chgData name="Rajendran K" userId="211d5dd77b90c47d" providerId="LiveId" clId="{0CE70251-CA9E-4030-8817-E29227F17A1A}" dt="2021-09-23T00:38:36.319" v="2625" actId="2696"/>
        <pc:sldMkLst>
          <pc:docMk/>
          <pc:sldMk cId="2139109260" sldId="505"/>
        </pc:sldMkLst>
        <pc:spChg chg="mod">
          <ac:chgData name="Rajendran K" userId="211d5dd77b90c47d" providerId="LiveId" clId="{0CE70251-CA9E-4030-8817-E29227F17A1A}" dt="2021-09-23T00:05:37.551" v="2445"/>
          <ac:spMkLst>
            <pc:docMk/>
            <pc:sldMk cId="2139109260" sldId="505"/>
            <ac:spMk id="5" creationId="{00000000-0000-0000-0000-000000000000}"/>
          </ac:spMkLst>
        </pc:spChg>
      </pc:sldChg>
      <pc:sldChg chg="modSp add del mod modTransition">
        <pc:chgData name="Rajendran K" userId="211d5dd77b90c47d" providerId="LiveId" clId="{0CE70251-CA9E-4030-8817-E29227F17A1A}" dt="2021-09-23T00:38:21.696" v="2622" actId="2696"/>
        <pc:sldMkLst>
          <pc:docMk/>
          <pc:sldMk cId="2182527325" sldId="506"/>
        </pc:sldMkLst>
        <pc:spChg chg="mod">
          <ac:chgData name="Rajendran K" userId="211d5dd77b90c47d" providerId="LiveId" clId="{0CE70251-CA9E-4030-8817-E29227F17A1A}" dt="2021-09-23T00:05:37.679" v="2451" actId="27636"/>
          <ac:spMkLst>
            <pc:docMk/>
            <pc:sldMk cId="2182527325" sldId="506"/>
            <ac:spMk id="4" creationId="{00000000-0000-0000-0000-000000000000}"/>
          </ac:spMkLst>
        </pc:spChg>
        <pc:spChg chg="mod">
          <ac:chgData name="Rajendran K" userId="211d5dd77b90c47d" providerId="LiveId" clId="{0CE70251-CA9E-4030-8817-E29227F17A1A}" dt="2021-09-23T00:05:37.551" v="2445"/>
          <ac:spMkLst>
            <pc:docMk/>
            <pc:sldMk cId="2182527325" sldId="506"/>
            <ac:spMk id="5" creationId="{00000000-0000-0000-0000-000000000000}"/>
          </ac:spMkLst>
        </pc:spChg>
      </pc:sldChg>
      <pc:sldChg chg="modSp add del mod modTransition">
        <pc:chgData name="Rajendran K" userId="211d5dd77b90c47d" providerId="LiveId" clId="{0CE70251-CA9E-4030-8817-E29227F17A1A}" dt="2021-09-23T00:36:21.616" v="2605" actId="2696"/>
        <pc:sldMkLst>
          <pc:docMk/>
          <pc:sldMk cId="1988199568" sldId="507"/>
        </pc:sldMkLst>
        <pc:spChg chg="mod">
          <ac:chgData name="Rajendran K" userId="211d5dd77b90c47d" providerId="LiveId" clId="{0CE70251-CA9E-4030-8817-E29227F17A1A}" dt="2021-09-23T00:05:37.679" v="2452" actId="27636"/>
          <ac:spMkLst>
            <pc:docMk/>
            <pc:sldMk cId="1988199568" sldId="507"/>
            <ac:spMk id="4" creationId="{00000000-0000-0000-0000-000000000000}"/>
          </ac:spMkLst>
        </pc:spChg>
        <pc:spChg chg="mod">
          <ac:chgData name="Rajendran K" userId="211d5dd77b90c47d" providerId="LiveId" clId="{0CE70251-CA9E-4030-8817-E29227F17A1A}" dt="2021-09-23T00:05:37.551" v="2445"/>
          <ac:spMkLst>
            <pc:docMk/>
            <pc:sldMk cId="1988199568" sldId="507"/>
            <ac:spMk id="5" creationId="{00000000-0000-0000-0000-000000000000}"/>
          </ac:spMkLst>
        </pc:spChg>
      </pc:sldChg>
      <pc:sldChg chg="modSp add del mod modTransition">
        <pc:chgData name="Rajendran K" userId="211d5dd77b90c47d" providerId="LiveId" clId="{0CE70251-CA9E-4030-8817-E29227F17A1A}" dt="2021-09-23T00:37:30.910" v="2614" actId="2696"/>
        <pc:sldMkLst>
          <pc:docMk/>
          <pc:sldMk cId="4124173740" sldId="513"/>
        </pc:sldMkLst>
        <pc:spChg chg="mod">
          <ac:chgData name="Rajendran K" userId="211d5dd77b90c47d" providerId="LiveId" clId="{0CE70251-CA9E-4030-8817-E29227F17A1A}" dt="2021-09-23T00:05:37.797" v="2454" actId="27636"/>
          <ac:spMkLst>
            <pc:docMk/>
            <pc:sldMk cId="4124173740" sldId="513"/>
            <ac:spMk id="4" creationId="{00000000-0000-0000-0000-000000000000}"/>
          </ac:spMkLst>
        </pc:spChg>
        <pc:spChg chg="mod">
          <ac:chgData name="Rajendran K" userId="211d5dd77b90c47d" providerId="LiveId" clId="{0CE70251-CA9E-4030-8817-E29227F17A1A}" dt="2021-09-23T00:05:37.551" v="2445"/>
          <ac:spMkLst>
            <pc:docMk/>
            <pc:sldMk cId="4124173740" sldId="513"/>
            <ac:spMk id="5" creationId="{00000000-0000-0000-0000-000000000000}"/>
          </ac:spMkLst>
        </pc:spChg>
      </pc:sldChg>
      <pc:sldChg chg="modSp add del mod modTransition">
        <pc:chgData name="Rajendran K" userId="211d5dd77b90c47d" providerId="LiveId" clId="{0CE70251-CA9E-4030-8817-E29227F17A1A}" dt="2021-09-23T00:37:49.483" v="2616" actId="2696"/>
        <pc:sldMkLst>
          <pc:docMk/>
          <pc:sldMk cId="1683744024" sldId="515"/>
        </pc:sldMkLst>
        <pc:spChg chg="mod">
          <ac:chgData name="Rajendran K" userId="211d5dd77b90c47d" providerId="LiveId" clId="{0CE70251-CA9E-4030-8817-E29227F17A1A}" dt="2021-09-23T00:05:37.816" v="2456" actId="27636"/>
          <ac:spMkLst>
            <pc:docMk/>
            <pc:sldMk cId="1683744024" sldId="515"/>
            <ac:spMk id="2" creationId="{00000000-0000-0000-0000-000000000000}"/>
          </ac:spMkLst>
        </pc:spChg>
        <pc:spChg chg="mod">
          <ac:chgData name="Rajendran K" userId="211d5dd77b90c47d" providerId="LiveId" clId="{0CE70251-CA9E-4030-8817-E29227F17A1A}" dt="2021-09-23T00:05:37.551" v="2445"/>
          <ac:spMkLst>
            <pc:docMk/>
            <pc:sldMk cId="1683744024" sldId="515"/>
            <ac:spMk id="5" creationId="{00000000-0000-0000-0000-000000000000}"/>
          </ac:spMkLst>
        </pc:spChg>
      </pc:sldChg>
      <pc:sldChg chg="modSp add del modTransition">
        <pc:chgData name="Rajendran K" userId="211d5dd77b90c47d" providerId="LiveId" clId="{0CE70251-CA9E-4030-8817-E29227F17A1A}" dt="2021-09-23T00:37:59.964" v="2617" actId="2696"/>
        <pc:sldMkLst>
          <pc:docMk/>
          <pc:sldMk cId="3139175390" sldId="516"/>
        </pc:sldMkLst>
        <pc:spChg chg="mod">
          <ac:chgData name="Rajendran K" userId="211d5dd77b90c47d" providerId="LiveId" clId="{0CE70251-CA9E-4030-8817-E29227F17A1A}" dt="2021-09-23T00:05:37.551" v="2445"/>
          <ac:spMkLst>
            <pc:docMk/>
            <pc:sldMk cId="3139175390" sldId="516"/>
            <ac:spMk id="5" creationId="{00000000-0000-0000-0000-000000000000}"/>
          </ac:spMkLst>
        </pc:spChg>
      </pc:sldChg>
      <pc:sldChg chg="modSp add del modTransition">
        <pc:chgData name="Rajendran K" userId="211d5dd77b90c47d" providerId="LiveId" clId="{0CE70251-CA9E-4030-8817-E29227F17A1A}" dt="2021-09-23T00:39:35.318" v="2634" actId="2696"/>
        <pc:sldMkLst>
          <pc:docMk/>
          <pc:sldMk cId="2901285636" sldId="518"/>
        </pc:sldMkLst>
        <pc:spChg chg="mod">
          <ac:chgData name="Rajendran K" userId="211d5dd77b90c47d" providerId="LiveId" clId="{0CE70251-CA9E-4030-8817-E29227F17A1A}" dt="2021-09-23T00:05:37.551" v="2445"/>
          <ac:spMkLst>
            <pc:docMk/>
            <pc:sldMk cId="2901285636" sldId="518"/>
            <ac:spMk id="5" creationId="{00000000-0000-0000-0000-000000000000}"/>
          </ac:spMkLst>
        </pc:spChg>
      </pc:sldChg>
      <pc:sldChg chg="modSp add del mod modTransition">
        <pc:chgData name="Rajendran K" userId="211d5dd77b90c47d" providerId="LiveId" clId="{0CE70251-CA9E-4030-8817-E29227F17A1A}" dt="2021-09-23T00:39:41.377" v="2635" actId="2696"/>
        <pc:sldMkLst>
          <pc:docMk/>
          <pc:sldMk cId="807343147" sldId="519"/>
        </pc:sldMkLst>
        <pc:spChg chg="mod">
          <ac:chgData name="Rajendran K" userId="211d5dd77b90c47d" providerId="LiveId" clId="{0CE70251-CA9E-4030-8817-E29227F17A1A}" dt="2021-09-23T00:05:37.832" v="2460" actId="27636"/>
          <ac:spMkLst>
            <pc:docMk/>
            <pc:sldMk cId="807343147" sldId="519"/>
            <ac:spMk id="4" creationId="{00000000-0000-0000-0000-000000000000}"/>
          </ac:spMkLst>
        </pc:spChg>
        <pc:spChg chg="mod">
          <ac:chgData name="Rajendran K" userId="211d5dd77b90c47d" providerId="LiveId" clId="{0CE70251-CA9E-4030-8817-E29227F17A1A}" dt="2021-09-23T00:05:37.551" v="2445"/>
          <ac:spMkLst>
            <pc:docMk/>
            <pc:sldMk cId="807343147" sldId="519"/>
            <ac:spMk id="5" creationId="{00000000-0000-0000-0000-000000000000}"/>
          </ac:spMkLst>
        </pc:spChg>
      </pc:sldChg>
      <pc:sldChg chg="modSp add del mod modTransition">
        <pc:chgData name="Rajendran K" userId="211d5dd77b90c47d" providerId="LiveId" clId="{0CE70251-CA9E-4030-8817-E29227F17A1A}" dt="2021-09-23T00:39:43.894" v="2636" actId="2696"/>
        <pc:sldMkLst>
          <pc:docMk/>
          <pc:sldMk cId="93255724" sldId="520"/>
        </pc:sldMkLst>
        <pc:spChg chg="mod">
          <ac:chgData name="Rajendran K" userId="211d5dd77b90c47d" providerId="LiveId" clId="{0CE70251-CA9E-4030-8817-E29227F17A1A}" dt="2021-09-23T00:05:37.832" v="2461" actId="27636"/>
          <ac:spMkLst>
            <pc:docMk/>
            <pc:sldMk cId="93255724" sldId="520"/>
            <ac:spMk id="4" creationId="{00000000-0000-0000-0000-000000000000}"/>
          </ac:spMkLst>
        </pc:spChg>
        <pc:spChg chg="mod">
          <ac:chgData name="Rajendran K" userId="211d5dd77b90c47d" providerId="LiveId" clId="{0CE70251-CA9E-4030-8817-E29227F17A1A}" dt="2021-09-23T00:05:37.551" v="2445"/>
          <ac:spMkLst>
            <pc:docMk/>
            <pc:sldMk cId="93255724" sldId="520"/>
            <ac:spMk id="5" creationId="{00000000-0000-0000-0000-000000000000}"/>
          </ac:spMkLst>
        </pc:spChg>
      </pc:sldChg>
      <pc:sldChg chg="modSp add del mod modTransition">
        <pc:chgData name="Rajendran K" userId="211d5dd77b90c47d" providerId="LiveId" clId="{0CE70251-CA9E-4030-8817-E29227F17A1A}" dt="2021-09-23T00:39:49.012" v="2637" actId="2696"/>
        <pc:sldMkLst>
          <pc:docMk/>
          <pc:sldMk cId="1918051065" sldId="521"/>
        </pc:sldMkLst>
        <pc:spChg chg="mod">
          <ac:chgData name="Rajendran K" userId="211d5dd77b90c47d" providerId="LiveId" clId="{0CE70251-CA9E-4030-8817-E29227F17A1A}" dt="2021-09-23T00:05:37.832" v="2462" actId="27636"/>
          <ac:spMkLst>
            <pc:docMk/>
            <pc:sldMk cId="1918051065" sldId="521"/>
            <ac:spMk id="4" creationId="{00000000-0000-0000-0000-000000000000}"/>
          </ac:spMkLst>
        </pc:spChg>
        <pc:spChg chg="mod">
          <ac:chgData name="Rajendran K" userId="211d5dd77b90c47d" providerId="LiveId" clId="{0CE70251-CA9E-4030-8817-E29227F17A1A}" dt="2021-09-23T00:05:37.551" v="2445"/>
          <ac:spMkLst>
            <pc:docMk/>
            <pc:sldMk cId="1918051065" sldId="521"/>
            <ac:spMk id="5" creationId="{00000000-0000-0000-0000-000000000000}"/>
          </ac:spMkLst>
        </pc:spChg>
      </pc:sldChg>
      <pc:sldChg chg="modSp add del modTransition">
        <pc:chgData name="Rajendran K" userId="211d5dd77b90c47d" providerId="LiveId" clId="{0CE70251-CA9E-4030-8817-E29227F17A1A}" dt="2021-09-23T00:35:27.451" v="2601" actId="2696"/>
        <pc:sldMkLst>
          <pc:docMk/>
          <pc:sldMk cId="2099149155" sldId="526"/>
        </pc:sldMkLst>
        <pc:spChg chg="mod">
          <ac:chgData name="Rajendran K" userId="211d5dd77b90c47d" providerId="LiveId" clId="{0CE70251-CA9E-4030-8817-E29227F17A1A}" dt="2021-09-23T00:05:37.551" v="2445"/>
          <ac:spMkLst>
            <pc:docMk/>
            <pc:sldMk cId="2099149155" sldId="526"/>
            <ac:spMk id="5" creationId="{00000000-0000-0000-0000-000000000000}"/>
          </ac:spMkLst>
        </pc:spChg>
      </pc:sldChg>
      <pc:sldChg chg="modSp add del mod modTransition">
        <pc:chgData name="Rajendran K" userId="211d5dd77b90c47d" providerId="LiveId" clId="{0CE70251-CA9E-4030-8817-E29227F17A1A}" dt="2021-09-23T00:39:04.226" v="2630" actId="2696"/>
        <pc:sldMkLst>
          <pc:docMk/>
          <pc:sldMk cId="3882891734" sldId="527"/>
        </pc:sldMkLst>
        <pc:spChg chg="mod">
          <ac:chgData name="Rajendran K" userId="211d5dd77b90c47d" providerId="LiveId" clId="{0CE70251-CA9E-4030-8817-E29227F17A1A}" dt="2021-09-23T00:05:37.647" v="2447" actId="27636"/>
          <ac:spMkLst>
            <pc:docMk/>
            <pc:sldMk cId="3882891734" sldId="527"/>
            <ac:spMk id="4" creationId="{00000000-0000-0000-0000-000000000000}"/>
          </ac:spMkLst>
        </pc:spChg>
        <pc:spChg chg="mod">
          <ac:chgData name="Rajendran K" userId="211d5dd77b90c47d" providerId="LiveId" clId="{0CE70251-CA9E-4030-8817-E29227F17A1A}" dt="2021-09-23T00:05:37.551" v="2445"/>
          <ac:spMkLst>
            <pc:docMk/>
            <pc:sldMk cId="3882891734" sldId="527"/>
            <ac:spMk id="5" creationId="{00000000-0000-0000-0000-000000000000}"/>
          </ac:spMkLst>
        </pc:spChg>
      </pc:sldChg>
      <pc:sldChg chg="modSp add del modTransition">
        <pc:chgData name="Rajendran K" userId="211d5dd77b90c47d" providerId="LiveId" clId="{0CE70251-CA9E-4030-8817-E29227F17A1A}" dt="2021-09-23T00:38:17.388" v="2621" actId="2696"/>
        <pc:sldMkLst>
          <pc:docMk/>
          <pc:sldMk cId="1791016529" sldId="528"/>
        </pc:sldMkLst>
        <pc:spChg chg="mod">
          <ac:chgData name="Rajendran K" userId="211d5dd77b90c47d" providerId="LiveId" clId="{0CE70251-CA9E-4030-8817-E29227F17A1A}" dt="2021-09-23T00:05:37.551" v="2445"/>
          <ac:spMkLst>
            <pc:docMk/>
            <pc:sldMk cId="1791016529" sldId="528"/>
            <ac:spMk id="5" creationId="{00000000-0000-0000-0000-000000000000}"/>
          </ac:spMkLst>
        </pc:spChg>
      </pc:sldChg>
      <pc:sldChg chg="modSp add del mod modTransition">
        <pc:chgData name="Rajendran K" userId="211d5dd77b90c47d" providerId="LiveId" clId="{0CE70251-CA9E-4030-8817-E29227F17A1A}" dt="2021-09-23T00:38:14.767" v="2620" actId="2696"/>
        <pc:sldMkLst>
          <pc:docMk/>
          <pc:sldMk cId="3272038550" sldId="529"/>
        </pc:sldMkLst>
        <pc:spChg chg="mod">
          <ac:chgData name="Rajendran K" userId="211d5dd77b90c47d" providerId="LiveId" clId="{0CE70251-CA9E-4030-8817-E29227F17A1A}" dt="2021-09-23T00:05:37.773" v="2453" actId="27636"/>
          <ac:spMkLst>
            <pc:docMk/>
            <pc:sldMk cId="3272038550" sldId="529"/>
            <ac:spMk id="2" creationId="{00000000-0000-0000-0000-000000000000}"/>
          </ac:spMkLst>
        </pc:spChg>
        <pc:spChg chg="mod">
          <ac:chgData name="Rajendran K" userId="211d5dd77b90c47d" providerId="LiveId" clId="{0CE70251-CA9E-4030-8817-E29227F17A1A}" dt="2021-09-23T00:05:37.551" v="2445"/>
          <ac:spMkLst>
            <pc:docMk/>
            <pc:sldMk cId="3272038550" sldId="529"/>
            <ac:spMk id="5" creationId="{00000000-0000-0000-0000-000000000000}"/>
          </ac:spMkLst>
        </pc:spChg>
      </pc:sldChg>
      <pc:sldChg chg="modSp add del modTransition">
        <pc:chgData name="Rajendran K" userId="211d5dd77b90c47d" providerId="LiveId" clId="{0CE70251-CA9E-4030-8817-E29227F17A1A}" dt="2021-09-23T00:37:08.396" v="2611" actId="2696"/>
        <pc:sldMkLst>
          <pc:docMk/>
          <pc:sldMk cId="2832161949" sldId="530"/>
        </pc:sldMkLst>
        <pc:spChg chg="mod">
          <ac:chgData name="Rajendran K" userId="211d5dd77b90c47d" providerId="LiveId" clId="{0CE70251-CA9E-4030-8817-E29227F17A1A}" dt="2021-09-23T00:05:37.551" v="2445"/>
          <ac:spMkLst>
            <pc:docMk/>
            <pc:sldMk cId="2832161949" sldId="530"/>
            <ac:spMk id="5" creationId="{00000000-0000-0000-0000-000000000000}"/>
          </ac:spMkLst>
        </pc:spChg>
      </pc:sldChg>
      <pc:sldChg chg="modSp add del mod modTransition">
        <pc:chgData name="Rajendran K" userId="211d5dd77b90c47d" providerId="LiveId" clId="{0CE70251-CA9E-4030-8817-E29227F17A1A}" dt="2021-09-23T00:38:38.994" v="2626" actId="2696"/>
        <pc:sldMkLst>
          <pc:docMk/>
          <pc:sldMk cId="484273682" sldId="531"/>
        </pc:sldMkLst>
        <pc:spChg chg="mod">
          <ac:chgData name="Rajendran K" userId="211d5dd77b90c47d" providerId="LiveId" clId="{0CE70251-CA9E-4030-8817-E29227F17A1A}" dt="2021-09-23T00:05:37.663" v="2449" actId="27636"/>
          <ac:spMkLst>
            <pc:docMk/>
            <pc:sldMk cId="484273682" sldId="531"/>
            <ac:spMk id="4" creationId="{00000000-0000-0000-0000-000000000000}"/>
          </ac:spMkLst>
        </pc:spChg>
        <pc:spChg chg="mod">
          <ac:chgData name="Rajendran K" userId="211d5dd77b90c47d" providerId="LiveId" clId="{0CE70251-CA9E-4030-8817-E29227F17A1A}" dt="2021-09-23T00:05:37.551" v="2445"/>
          <ac:spMkLst>
            <pc:docMk/>
            <pc:sldMk cId="484273682" sldId="531"/>
            <ac:spMk id="5" creationId="{00000000-0000-0000-0000-000000000000}"/>
          </ac:spMkLst>
        </pc:spChg>
      </pc:sldChg>
      <pc:sldChg chg="modSp add del modTransition">
        <pc:chgData name="Rajendran K" userId="211d5dd77b90c47d" providerId="LiveId" clId="{0CE70251-CA9E-4030-8817-E29227F17A1A}" dt="2021-09-23T00:40:57.439" v="2648" actId="2696"/>
        <pc:sldMkLst>
          <pc:docMk/>
          <pc:sldMk cId="1040113953" sldId="532"/>
        </pc:sldMkLst>
        <pc:spChg chg="mod">
          <ac:chgData name="Rajendran K" userId="211d5dd77b90c47d" providerId="LiveId" clId="{0CE70251-CA9E-4030-8817-E29227F17A1A}" dt="2021-09-23T00:05:37.551" v="2445"/>
          <ac:spMkLst>
            <pc:docMk/>
            <pc:sldMk cId="1040113953" sldId="532"/>
            <ac:spMk id="5" creationId="{00000000-0000-0000-0000-000000000000}"/>
          </ac:spMkLst>
        </pc:spChg>
      </pc:sldChg>
      <pc:sldChg chg="modSp add del mod modTransition">
        <pc:chgData name="Rajendran K" userId="211d5dd77b90c47d" providerId="LiveId" clId="{0CE70251-CA9E-4030-8817-E29227F17A1A}" dt="2021-09-23T00:38:58.414" v="2629" actId="2696"/>
        <pc:sldMkLst>
          <pc:docMk/>
          <pc:sldMk cId="1493420459" sldId="533"/>
        </pc:sldMkLst>
        <pc:spChg chg="mod">
          <ac:chgData name="Rajendran K" userId="211d5dd77b90c47d" providerId="LiveId" clId="{0CE70251-CA9E-4030-8817-E29227F17A1A}" dt="2021-09-23T00:05:37.663" v="2448" actId="27636"/>
          <ac:spMkLst>
            <pc:docMk/>
            <pc:sldMk cId="1493420459" sldId="533"/>
            <ac:spMk id="2" creationId="{00000000-0000-0000-0000-000000000000}"/>
          </ac:spMkLst>
        </pc:spChg>
      </pc:sldChg>
      <pc:sldChg chg="modSp add del mod modTransition">
        <pc:chgData name="Rajendran K" userId="211d5dd77b90c47d" providerId="LiveId" clId="{0CE70251-CA9E-4030-8817-E29227F17A1A}" dt="2021-09-23T00:42:26.830" v="2661" actId="2696"/>
        <pc:sldMkLst>
          <pc:docMk/>
          <pc:sldMk cId="2814786605" sldId="536"/>
        </pc:sldMkLst>
        <pc:spChg chg="mod">
          <ac:chgData name="Rajendran K" userId="211d5dd77b90c47d" providerId="LiveId" clId="{0CE70251-CA9E-4030-8817-E29227F17A1A}" dt="2021-09-23T00:05:37.848" v="2463" actId="27636"/>
          <ac:spMkLst>
            <pc:docMk/>
            <pc:sldMk cId="2814786605" sldId="536"/>
            <ac:spMk id="2" creationId="{00000000-0000-0000-0000-000000000000}"/>
          </ac:spMkLst>
        </pc:spChg>
        <pc:spChg chg="mod">
          <ac:chgData name="Rajendran K" userId="211d5dd77b90c47d" providerId="LiveId" clId="{0CE70251-CA9E-4030-8817-E29227F17A1A}" dt="2021-09-23T00:05:37.551" v="2445"/>
          <ac:spMkLst>
            <pc:docMk/>
            <pc:sldMk cId="2814786605" sldId="536"/>
            <ac:spMk id="6" creationId="{00000000-0000-0000-0000-000000000000}"/>
          </ac:spMkLst>
        </pc:spChg>
      </pc:sldChg>
      <pc:sldChg chg="modSp add del modTransition">
        <pc:chgData name="Rajendran K" userId="211d5dd77b90c47d" providerId="LiveId" clId="{0CE70251-CA9E-4030-8817-E29227F17A1A}" dt="2021-09-23T00:39:52.859" v="2638" actId="2696"/>
        <pc:sldMkLst>
          <pc:docMk/>
          <pc:sldMk cId="3679087512" sldId="539"/>
        </pc:sldMkLst>
        <pc:spChg chg="mod">
          <ac:chgData name="Rajendran K" userId="211d5dd77b90c47d" providerId="LiveId" clId="{0CE70251-CA9E-4030-8817-E29227F17A1A}" dt="2021-09-23T00:05:37.551" v="2445"/>
          <ac:spMkLst>
            <pc:docMk/>
            <pc:sldMk cId="3679087512" sldId="539"/>
            <ac:spMk id="5" creationId="{00000000-0000-0000-0000-000000000000}"/>
          </ac:spMkLst>
        </pc:spChg>
      </pc:sldChg>
      <pc:sldChg chg="modSp add del modTransition">
        <pc:chgData name="Rajendran K" userId="211d5dd77b90c47d" providerId="LiveId" clId="{0CE70251-CA9E-4030-8817-E29227F17A1A}" dt="2021-09-23T00:38:55.853" v="2628" actId="2696"/>
        <pc:sldMkLst>
          <pc:docMk/>
          <pc:sldMk cId="3395248753" sldId="541"/>
        </pc:sldMkLst>
        <pc:spChg chg="mod">
          <ac:chgData name="Rajendran K" userId="211d5dd77b90c47d" providerId="LiveId" clId="{0CE70251-CA9E-4030-8817-E29227F17A1A}" dt="2021-09-23T00:05:37.551" v="2445"/>
          <ac:spMkLst>
            <pc:docMk/>
            <pc:sldMk cId="3395248753" sldId="541"/>
            <ac:spMk id="5" creationId="{00000000-0000-0000-0000-000000000000}"/>
          </ac:spMkLst>
        </pc:spChg>
      </pc:sldChg>
      <pc:sldChg chg="modSp add del modTransition">
        <pc:chgData name="Rajendran K" userId="211d5dd77b90c47d" providerId="LiveId" clId="{0CE70251-CA9E-4030-8817-E29227F17A1A}" dt="2021-09-23T00:41:45.594" v="2655" actId="2696"/>
        <pc:sldMkLst>
          <pc:docMk/>
          <pc:sldMk cId="138842593" sldId="542"/>
        </pc:sldMkLst>
        <pc:spChg chg="mod">
          <ac:chgData name="Rajendran K" userId="211d5dd77b90c47d" providerId="LiveId" clId="{0CE70251-CA9E-4030-8817-E29227F17A1A}" dt="2021-09-23T00:05:37.551" v="2445"/>
          <ac:spMkLst>
            <pc:docMk/>
            <pc:sldMk cId="138842593" sldId="542"/>
            <ac:spMk id="5" creationId="{00000000-0000-0000-0000-000000000000}"/>
          </ac:spMkLst>
        </pc:spChg>
      </pc:sldChg>
      <pc:sldChg chg="modSp add del modTransition">
        <pc:chgData name="Rajendran K" userId="211d5dd77b90c47d" providerId="LiveId" clId="{0CE70251-CA9E-4030-8817-E29227F17A1A}" dt="2021-09-23T00:41:56.210" v="2656" actId="2696"/>
        <pc:sldMkLst>
          <pc:docMk/>
          <pc:sldMk cId="1589383759" sldId="543"/>
        </pc:sldMkLst>
        <pc:spChg chg="mod">
          <ac:chgData name="Rajendran K" userId="211d5dd77b90c47d" providerId="LiveId" clId="{0CE70251-CA9E-4030-8817-E29227F17A1A}" dt="2021-09-23T00:05:37.551" v="2445"/>
          <ac:spMkLst>
            <pc:docMk/>
            <pc:sldMk cId="1589383759" sldId="543"/>
            <ac:spMk id="5" creationId="{00000000-0000-0000-0000-000000000000}"/>
          </ac:spMkLst>
        </pc:spChg>
      </pc:sldChg>
      <pc:sldChg chg="modSp add del mod modTransition">
        <pc:chgData name="Rajendran K" userId="211d5dd77b90c47d" providerId="LiveId" clId="{0CE70251-CA9E-4030-8817-E29227F17A1A}" dt="2021-09-23T00:42:03.988" v="2657" actId="2696"/>
        <pc:sldMkLst>
          <pc:docMk/>
          <pc:sldMk cId="1433612241" sldId="544"/>
        </pc:sldMkLst>
        <pc:spChg chg="mod">
          <ac:chgData name="Rajendran K" userId="211d5dd77b90c47d" providerId="LiveId" clId="{0CE70251-CA9E-4030-8817-E29227F17A1A}" dt="2021-09-23T00:05:37.932" v="2468" actId="27636"/>
          <ac:spMkLst>
            <pc:docMk/>
            <pc:sldMk cId="1433612241" sldId="544"/>
            <ac:spMk id="2" creationId="{00000000-0000-0000-0000-000000000000}"/>
          </ac:spMkLst>
        </pc:spChg>
        <pc:spChg chg="mod">
          <ac:chgData name="Rajendran K" userId="211d5dd77b90c47d" providerId="LiveId" clId="{0CE70251-CA9E-4030-8817-E29227F17A1A}" dt="2021-09-23T00:05:37.551" v="2445"/>
          <ac:spMkLst>
            <pc:docMk/>
            <pc:sldMk cId="1433612241" sldId="544"/>
            <ac:spMk id="5" creationId="{00000000-0000-0000-0000-000000000000}"/>
          </ac:spMkLst>
        </pc:spChg>
      </pc:sldChg>
      <pc:sldChg chg="add del modTransition">
        <pc:chgData name="Rajendran K" userId="211d5dd77b90c47d" providerId="LiveId" clId="{0CE70251-CA9E-4030-8817-E29227F17A1A}" dt="2021-09-22T23:48:44.794" v="2372" actId="2696"/>
        <pc:sldMkLst>
          <pc:docMk/>
          <pc:sldMk cId="0" sldId="831"/>
        </pc:sldMkLst>
      </pc:sldChg>
      <pc:sldChg chg="add del">
        <pc:chgData name="Rajendran K" userId="211d5dd77b90c47d" providerId="LiveId" clId="{0CE70251-CA9E-4030-8817-E29227F17A1A}" dt="2021-09-22T23:53:08.614" v="2413" actId="2696"/>
        <pc:sldMkLst>
          <pc:docMk/>
          <pc:sldMk cId="0" sldId="1230"/>
        </pc:sldMkLst>
      </pc:sldChg>
      <pc:sldChg chg="modSp add del mod ord">
        <pc:chgData name="Rajendran K" userId="211d5dd77b90c47d" providerId="LiveId" clId="{0CE70251-CA9E-4030-8817-E29227F17A1A}" dt="2021-09-22T23:29:50.039" v="2014" actId="2696"/>
        <pc:sldMkLst>
          <pc:docMk/>
          <pc:sldMk cId="0" sldId="1311"/>
        </pc:sldMkLst>
        <pc:spChg chg="mod">
          <ac:chgData name="Rajendran K" userId="211d5dd77b90c47d" providerId="LiveId" clId="{0CE70251-CA9E-4030-8817-E29227F17A1A}" dt="2021-09-22T21:54:24.410" v="1" actId="27636"/>
          <ac:spMkLst>
            <pc:docMk/>
            <pc:sldMk cId="0" sldId="1311"/>
            <ac:spMk id="17410" creationId="{92933C7F-DDA5-4E14-9579-AC7DDA2C1989}"/>
          </ac:spMkLst>
        </pc:spChg>
        <pc:spChg chg="mod">
          <ac:chgData name="Rajendran K" userId="211d5dd77b90c47d" providerId="LiveId" clId="{0CE70251-CA9E-4030-8817-E29227F17A1A}" dt="2021-09-22T23:23:19.321" v="1953" actId="14100"/>
          <ac:spMkLst>
            <pc:docMk/>
            <pc:sldMk cId="0" sldId="1311"/>
            <ac:spMk id="17413" creationId="{94085145-1597-4EEF-9E54-A6732AD90FD6}"/>
          </ac:spMkLst>
        </pc:spChg>
      </pc:sldChg>
      <pc:sldChg chg="add del">
        <pc:chgData name="Rajendran K" userId="211d5dd77b90c47d" providerId="LiveId" clId="{0CE70251-CA9E-4030-8817-E29227F17A1A}" dt="2021-09-22T23:47:20.828" v="2369" actId="2696"/>
        <pc:sldMkLst>
          <pc:docMk/>
          <pc:sldMk cId="0" sldId="1312"/>
        </pc:sldMkLst>
      </pc:sldChg>
      <pc:sldChg chg="add del">
        <pc:chgData name="Rajendran K" userId="211d5dd77b90c47d" providerId="LiveId" clId="{0CE70251-CA9E-4030-8817-E29227F17A1A}" dt="2021-09-22T23:47:23.986" v="2370" actId="2696"/>
        <pc:sldMkLst>
          <pc:docMk/>
          <pc:sldMk cId="0" sldId="1313"/>
        </pc:sldMkLst>
      </pc:sldChg>
      <pc:sldChg chg="add del">
        <pc:chgData name="Rajendran K" userId="211d5dd77b90c47d" providerId="LiveId" clId="{0CE70251-CA9E-4030-8817-E29227F17A1A}" dt="2021-09-22T23:47:27.062" v="2371" actId="2696"/>
        <pc:sldMkLst>
          <pc:docMk/>
          <pc:sldMk cId="0" sldId="1314"/>
        </pc:sldMkLst>
      </pc:sldChg>
      <pc:sldChg chg="add del modTransition">
        <pc:chgData name="Rajendran K" userId="211d5dd77b90c47d" providerId="LiveId" clId="{0CE70251-CA9E-4030-8817-E29227F17A1A}" dt="2021-09-22T23:47:06.738" v="2366" actId="2696"/>
        <pc:sldMkLst>
          <pc:docMk/>
          <pc:sldMk cId="0" sldId="1316"/>
        </pc:sldMkLst>
      </pc:sldChg>
      <pc:sldChg chg="add del modTransition">
        <pc:chgData name="Rajendran K" userId="211d5dd77b90c47d" providerId="LiveId" clId="{0CE70251-CA9E-4030-8817-E29227F17A1A}" dt="2021-09-22T23:47:10.129" v="2367" actId="2696"/>
        <pc:sldMkLst>
          <pc:docMk/>
          <pc:sldMk cId="0" sldId="1317"/>
        </pc:sldMkLst>
      </pc:sldChg>
      <pc:sldChg chg="add del modTransition">
        <pc:chgData name="Rajendran K" userId="211d5dd77b90c47d" providerId="LiveId" clId="{0CE70251-CA9E-4030-8817-E29227F17A1A}" dt="2021-09-22T23:47:17.556" v="2368" actId="2696"/>
        <pc:sldMkLst>
          <pc:docMk/>
          <pc:sldMk cId="0" sldId="1318"/>
        </pc:sldMkLst>
      </pc:sldChg>
      <pc:sldChg chg="add del modTransition">
        <pc:chgData name="Rajendran K" userId="211d5dd77b90c47d" providerId="LiveId" clId="{0CE70251-CA9E-4030-8817-E29227F17A1A}" dt="2021-09-22T23:50:49.618" v="2405" actId="2696"/>
        <pc:sldMkLst>
          <pc:docMk/>
          <pc:sldMk cId="0" sldId="1324"/>
        </pc:sldMkLst>
      </pc:sldChg>
      <pc:sldChg chg="add del modTransition">
        <pc:chgData name="Rajendran K" userId="211d5dd77b90c47d" providerId="LiveId" clId="{0CE70251-CA9E-4030-8817-E29227F17A1A}" dt="2021-09-22T23:50:57.010" v="2406" actId="2696"/>
        <pc:sldMkLst>
          <pc:docMk/>
          <pc:sldMk cId="0" sldId="1328"/>
        </pc:sldMkLst>
      </pc:sldChg>
      <pc:sldChg chg="add del modTransition">
        <pc:chgData name="Rajendran K" userId="211d5dd77b90c47d" providerId="LiveId" clId="{0CE70251-CA9E-4030-8817-E29227F17A1A}" dt="2021-09-22T23:53:24.990" v="2414" actId="2696"/>
        <pc:sldMkLst>
          <pc:docMk/>
          <pc:sldMk cId="0" sldId="1329"/>
        </pc:sldMkLst>
      </pc:sldChg>
      <pc:sldChg chg="add del">
        <pc:chgData name="Rajendran K" userId="211d5dd77b90c47d" providerId="LiveId" clId="{0CE70251-CA9E-4030-8817-E29227F17A1A}" dt="2021-09-22T23:47:03.524" v="2365" actId="2696"/>
        <pc:sldMkLst>
          <pc:docMk/>
          <pc:sldMk cId="0" sldId="1344"/>
        </pc:sldMkLst>
      </pc:sldChg>
      <pc:sldChg chg="add del modTransition">
        <pc:chgData name="Rajendran K" userId="211d5dd77b90c47d" providerId="LiveId" clId="{0CE70251-CA9E-4030-8817-E29227F17A1A}" dt="2021-09-22T23:53:32.736" v="2416" actId="2696"/>
        <pc:sldMkLst>
          <pc:docMk/>
          <pc:sldMk cId="0" sldId="1407"/>
        </pc:sldMkLst>
      </pc:sldChg>
      <pc:sldChg chg="add del">
        <pc:chgData name="Rajendran K" userId="211d5dd77b90c47d" providerId="LiveId" clId="{0CE70251-CA9E-4030-8817-E29227F17A1A}" dt="2021-09-22T23:53:28.915" v="2415" actId="2696"/>
        <pc:sldMkLst>
          <pc:docMk/>
          <pc:sldMk cId="0" sldId="1421"/>
        </pc:sldMkLst>
      </pc:sldChg>
      <pc:sldChg chg="add del modTransition">
        <pc:chgData name="Rajendran K" userId="211d5dd77b90c47d" providerId="LiveId" clId="{0CE70251-CA9E-4030-8817-E29227F17A1A}" dt="2021-09-22T23:19:24.358" v="1930" actId="2696"/>
        <pc:sldMkLst>
          <pc:docMk/>
          <pc:sldMk cId="0" sldId="1430"/>
        </pc:sldMkLst>
      </pc:sldChg>
      <pc:sldChg chg="add del">
        <pc:chgData name="Rajendran K" userId="211d5dd77b90c47d" providerId="LiveId" clId="{0CE70251-CA9E-4030-8817-E29227F17A1A}" dt="2021-09-23T00:02:34.109" v="2444" actId="2696"/>
        <pc:sldMkLst>
          <pc:docMk/>
          <pc:sldMk cId="0" sldId="1431"/>
        </pc:sldMkLst>
      </pc:sldChg>
      <pc:sldChg chg="add del">
        <pc:chgData name="Rajendran K" userId="211d5dd77b90c47d" providerId="LiveId" clId="{0CE70251-CA9E-4030-8817-E29227F17A1A}" dt="2021-09-22T23:54:09.887" v="2417" actId="2696"/>
        <pc:sldMkLst>
          <pc:docMk/>
          <pc:sldMk cId="0" sldId="1432"/>
        </pc:sldMkLst>
      </pc:sldChg>
      <pc:sldChg chg="add del modTransition">
        <pc:chgData name="Rajendran K" userId="211d5dd77b90c47d" providerId="LiveId" clId="{0CE70251-CA9E-4030-8817-E29227F17A1A}" dt="2021-09-23T02:00:35.400" v="4416" actId="2696"/>
        <pc:sldMkLst>
          <pc:docMk/>
          <pc:sldMk cId="0" sldId="1433"/>
        </pc:sldMkLst>
      </pc:sldChg>
      <pc:sldChg chg="del">
        <pc:chgData name="Rajendran K" userId="211d5dd77b90c47d" providerId="LiveId" clId="{0CE70251-CA9E-4030-8817-E29227F17A1A}" dt="2021-09-23T02:03:51.642" v="4429" actId="2696"/>
        <pc:sldMkLst>
          <pc:docMk/>
          <pc:sldMk cId="4048260710" sldId="1433"/>
        </pc:sldMkLst>
      </pc:sldChg>
      <pc:sldChg chg="add del modTransition">
        <pc:chgData name="Rajendran K" userId="211d5dd77b90c47d" providerId="LiveId" clId="{0CE70251-CA9E-4030-8817-E29227F17A1A}" dt="2021-09-22T23:19:28.777" v="1931" actId="2696"/>
        <pc:sldMkLst>
          <pc:docMk/>
          <pc:sldMk cId="0" sldId="1434"/>
        </pc:sldMkLst>
      </pc:sldChg>
      <pc:sldChg chg="modSp add del mod modTransition">
        <pc:chgData name="Rajendran K" userId="211d5dd77b90c47d" providerId="LiveId" clId="{0CE70251-CA9E-4030-8817-E29227F17A1A}" dt="2021-09-23T02:00:35.400" v="4416" actId="2696"/>
        <pc:sldMkLst>
          <pc:docMk/>
          <pc:sldMk cId="0" sldId="1435"/>
        </pc:sldMkLst>
        <pc:spChg chg="mod">
          <ac:chgData name="Rajendran K" userId="211d5dd77b90c47d" providerId="LiveId" clId="{0CE70251-CA9E-4030-8817-E29227F17A1A}" dt="2021-09-22T21:54:24.445" v="2" actId="27636"/>
          <ac:spMkLst>
            <pc:docMk/>
            <pc:sldMk cId="0" sldId="1435"/>
            <ac:spMk id="50180" creationId="{403F59E3-B29C-40B6-8AC7-7CDD18C4F923}"/>
          </ac:spMkLst>
        </pc:spChg>
      </pc:sldChg>
      <pc:sldChg chg="addSp modSp mod">
        <pc:chgData name="Rajendran K" userId="211d5dd77b90c47d" providerId="LiveId" clId="{0CE70251-CA9E-4030-8817-E29227F17A1A}" dt="2021-09-23T02:04:55.152" v="4437" actId="14100"/>
        <pc:sldMkLst>
          <pc:docMk/>
          <pc:sldMk cId="3629550122" sldId="1435"/>
        </pc:sldMkLst>
        <pc:spChg chg="mod">
          <ac:chgData name="Rajendran K" userId="211d5dd77b90c47d" providerId="LiveId" clId="{0CE70251-CA9E-4030-8817-E29227F17A1A}" dt="2021-09-23T02:04:55.152" v="4437" actId="14100"/>
          <ac:spMkLst>
            <pc:docMk/>
            <pc:sldMk cId="3629550122" sldId="1435"/>
            <ac:spMk id="50179" creationId="{7CB88F53-801C-45F1-A2F7-E2676660CCF0}"/>
          </ac:spMkLst>
        </pc:spChg>
        <pc:spChg chg="mod">
          <ac:chgData name="Rajendran K" userId="211d5dd77b90c47d" providerId="LiveId" clId="{0CE70251-CA9E-4030-8817-E29227F17A1A}" dt="2021-09-23T02:04:43.366" v="4436" actId="1076"/>
          <ac:spMkLst>
            <pc:docMk/>
            <pc:sldMk cId="3629550122" sldId="1435"/>
            <ac:spMk id="50180" creationId="{403F59E3-B29C-40B6-8AC7-7CDD18C4F923}"/>
          </ac:spMkLst>
        </pc:spChg>
        <pc:picChg chg="add mod">
          <ac:chgData name="Rajendran K" userId="211d5dd77b90c47d" providerId="LiveId" clId="{0CE70251-CA9E-4030-8817-E29227F17A1A}" dt="2021-09-23T02:04:04.161" v="4431" actId="14100"/>
          <ac:picMkLst>
            <pc:docMk/>
            <pc:sldMk cId="3629550122" sldId="1435"/>
            <ac:picMk id="6" creationId="{4426881A-F6DB-47CA-9476-BD1522D44F72}"/>
          </ac:picMkLst>
        </pc:picChg>
        <pc:picChg chg="mod">
          <ac:chgData name="Rajendran K" userId="211d5dd77b90c47d" providerId="LiveId" clId="{0CE70251-CA9E-4030-8817-E29227F17A1A}" dt="2021-09-23T02:04:01.136" v="4430" actId="14100"/>
          <ac:picMkLst>
            <pc:docMk/>
            <pc:sldMk cId="3629550122" sldId="1435"/>
            <ac:picMk id="50181" creationId="{AB1ACD1C-C363-499C-8EE0-A577050FF327}"/>
          </ac:picMkLst>
        </pc:picChg>
      </pc:sldChg>
      <pc:sldChg chg="add del modTransition">
        <pc:chgData name="Rajendran K" userId="211d5dd77b90c47d" providerId="LiveId" clId="{0CE70251-CA9E-4030-8817-E29227F17A1A}" dt="2021-09-23T02:00:35.400" v="4416" actId="2696"/>
        <pc:sldMkLst>
          <pc:docMk/>
          <pc:sldMk cId="0" sldId="1436"/>
        </pc:sldMkLst>
      </pc:sldChg>
      <pc:sldChg chg="addSp delSp modSp mod ord">
        <pc:chgData name="Rajendran K" userId="211d5dd77b90c47d" providerId="LiveId" clId="{0CE70251-CA9E-4030-8817-E29227F17A1A}" dt="2021-09-23T02:30:57.032" v="4876" actId="1076"/>
        <pc:sldMkLst>
          <pc:docMk/>
          <pc:sldMk cId="1373994756" sldId="1436"/>
        </pc:sldMkLst>
        <pc:spChg chg="mod">
          <ac:chgData name="Rajendran K" userId="211d5dd77b90c47d" providerId="LiveId" clId="{0CE70251-CA9E-4030-8817-E29227F17A1A}" dt="2021-09-23T02:25:37.490" v="4774" actId="1076"/>
          <ac:spMkLst>
            <pc:docMk/>
            <pc:sldMk cId="1373994756" sldId="1436"/>
            <ac:spMk id="3" creationId="{F4538EE5-60FE-4D5E-BB06-0BD50595E15D}"/>
          </ac:spMkLst>
        </pc:spChg>
        <pc:spChg chg="mod">
          <ac:chgData name="Rajendran K" userId="211d5dd77b90c47d" providerId="LiveId" clId="{0CE70251-CA9E-4030-8817-E29227F17A1A}" dt="2021-09-23T02:26:02.677" v="4776" actId="255"/>
          <ac:spMkLst>
            <pc:docMk/>
            <pc:sldMk cId="1373994756" sldId="1436"/>
            <ac:spMk id="5" creationId="{E3ECFD60-AD0F-4158-B451-5C38FAF73F91}"/>
          </ac:spMkLst>
        </pc:spChg>
        <pc:spChg chg="mod">
          <ac:chgData name="Rajendran K" userId="211d5dd77b90c47d" providerId="LiveId" clId="{0CE70251-CA9E-4030-8817-E29227F17A1A}" dt="2021-09-23T02:26:14.595" v="4777" actId="255"/>
          <ac:spMkLst>
            <pc:docMk/>
            <pc:sldMk cId="1373994756" sldId="1436"/>
            <ac:spMk id="11" creationId="{AF73C1E7-C3FF-4EB9-B068-DFADA65DEA8A}"/>
          </ac:spMkLst>
        </pc:spChg>
        <pc:spChg chg="mod">
          <ac:chgData name="Rajendran K" userId="211d5dd77b90c47d" providerId="LiveId" clId="{0CE70251-CA9E-4030-8817-E29227F17A1A}" dt="2021-09-23T02:26:24.465" v="4778" actId="255"/>
          <ac:spMkLst>
            <pc:docMk/>
            <pc:sldMk cId="1373994756" sldId="1436"/>
            <ac:spMk id="12" creationId="{46869EBA-C0D5-4990-8ECB-666A6DF3C8F2}"/>
          </ac:spMkLst>
        </pc:spChg>
        <pc:spChg chg="add mod">
          <ac:chgData name="Rajendran K" userId="211d5dd77b90c47d" providerId="LiveId" clId="{0CE70251-CA9E-4030-8817-E29227F17A1A}" dt="2021-09-23T02:29:12.296" v="4859" actId="14100"/>
          <ac:spMkLst>
            <pc:docMk/>
            <pc:sldMk cId="1373994756" sldId="1436"/>
            <ac:spMk id="36" creationId="{EC00DDA8-25C1-4A7C-8092-0FCE5E0389D3}"/>
          </ac:spMkLst>
        </pc:spChg>
        <pc:spChg chg="mod">
          <ac:chgData name="Rajendran K" userId="211d5dd77b90c47d" providerId="LiveId" clId="{0CE70251-CA9E-4030-8817-E29227F17A1A}" dt="2021-09-23T02:25:07.479" v="4770" actId="1076"/>
          <ac:spMkLst>
            <pc:docMk/>
            <pc:sldMk cId="1373994756" sldId="1436"/>
            <ac:spMk id="37" creationId="{E4EDF4AF-07A1-4F50-8B0B-5642AFDF8E6B}"/>
          </ac:spMkLst>
        </pc:spChg>
        <pc:spChg chg="add mod">
          <ac:chgData name="Rajendran K" userId="211d5dd77b90c47d" providerId="LiveId" clId="{0CE70251-CA9E-4030-8817-E29227F17A1A}" dt="2021-09-23T02:29:16.039" v="4860" actId="14100"/>
          <ac:spMkLst>
            <pc:docMk/>
            <pc:sldMk cId="1373994756" sldId="1436"/>
            <ac:spMk id="38" creationId="{5EC88ABB-3B07-4023-9D0B-339E6B86CF00}"/>
          </ac:spMkLst>
        </pc:spChg>
        <pc:spChg chg="mod">
          <ac:chgData name="Rajendran K" userId="211d5dd77b90c47d" providerId="LiveId" clId="{0CE70251-CA9E-4030-8817-E29227F17A1A}" dt="2021-09-23T02:27:04.436" v="4838" actId="14100"/>
          <ac:spMkLst>
            <pc:docMk/>
            <pc:sldMk cId="1373994756" sldId="1436"/>
            <ac:spMk id="39" creationId="{969E28DD-E0EA-4D64-AA61-7C2B1342BEDE}"/>
          </ac:spMkLst>
        </pc:spChg>
        <pc:spChg chg="add mod">
          <ac:chgData name="Rajendran K" userId="211d5dd77b90c47d" providerId="LiveId" clId="{0CE70251-CA9E-4030-8817-E29227F17A1A}" dt="2021-09-23T02:30:30.382" v="4872" actId="1076"/>
          <ac:spMkLst>
            <pc:docMk/>
            <pc:sldMk cId="1373994756" sldId="1436"/>
            <ac:spMk id="40" creationId="{C66EF51D-0B64-4F5E-8580-D348F2FA3097}"/>
          </ac:spMkLst>
        </pc:spChg>
        <pc:spChg chg="add mod">
          <ac:chgData name="Rajendran K" userId="211d5dd77b90c47d" providerId="LiveId" clId="{0CE70251-CA9E-4030-8817-E29227F17A1A}" dt="2021-09-23T02:29:02.960" v="4858" actId="20577"/>
          <ac:spMkLst>
            <pc:docMk/>
            <pc:sldMk cId="1373994756" sldId="1436"/>
            <ac:spMk id="41" creationId="{44309164-F548-4DC0-A087-3F1D52AF081F}"/>
          </ac:spMkLst>
        </pc:spChg>
        <pc:spChg chg="add mod">
          <ac:chgData name="Rajendran K" userId="211d5dd77b90c47d" providerId="LiveId" clId="{0CE70251-CA9E-4030-8817-E29227F17A1A}" dt="2021-09-23T02:30:57.032" v="4876" actId="1076"/>
          <ac:spMkLst>
            <pc:docMk/>
            <pc:sldMk cId="1373994756" sldId="1436"/>
            <ac:spMk id="42" creationId="{79E8FE44-AF25-427C-BFD2-D05927AD3A4C}"/>
          </ac:spMkLst>
        </pc:spChg>
        <pc:spChg chg="mod">
          <ac:chgData name="Rajendran K" userId="211d5dd77b90c47d" providerId="LiveId" clId="{0CE70251-CA9E-4030-8817-E29227F17A1A}" dt="2021-09-23T02:30:26.692" v="4871" actId="1076"/>
          <ac:spMkLst>
            <pc:docMk/>
            <pc:sldMk cId="1373994756" sldId="1436"/>
            <ac:spMk id="48" creationId="{BC304561-4F99-40CB-ADCA-027788BD374C}"/>
          </ac:spMkLst>
        </pc:spChg>
        <pc:spChg chg="mod">
          <ac:chgData name="Rajendran K" userId="211d5dd77b90c47d" providerId="LiveId" clId="{0CE70251-CA9E-4030-8817-E29227F17A1A}" dt="2021-09-23T02:15:45.442" v="4544" actId="20577"/>
          <ac:spMkLst>
            <pc:docMk/>
            <pc:sldMk cId="1373994756" sldId="1436"/>
            <ac:spMk id="51203" creationId="{39357137-D5E5-47FA-B77C-AB813A869551}"/>
          </ac:spMkLst>
        </pc:spChg>
        <pc:spChg chg="mod">
          <ac:chgData name="Rajendran K" userId="211d5dd77b90c47d" providerId="LiveId" clId="{0CE70251-CA9E-4030-8817-E29227F17A1A}" dt="2021-09-23T02:29:20.412" v="4861" actId="14100"/>
          <ac:spMkLst>
            <pc:docMk/>
            <pc:sldMk cId="1373994756" sldId="1436"/>
            <ac:spMk id="172039" creationId="{5E96891B-034C-4309-ADE1-89229CCD7A98}"/>
          </ac:spMkLst>
        </pc:spChg>
        <pc:picChg chg="del mod">
          <ac:chgData name="Rajendran K" userId="211d5dd77b90c47d" providerId="LiveId" clId="{0CE70251-CA9E-4030-8817-E29227F17A1A}" dt="2021-09-23T02:15:24.155" v="4520" actId="21"/>
          <ac:picMkLst>
            <pc:docMk/>
            <pc:sldMk cId="1373994756" sldId="1436"/>
            <ac:picMk id="51204" creationId="{B98AC49B-25DC-4FEE-B479-015843BBF986}"/>
          </ac:picMkLst>
        </pc:picChg>
        <pc:cxnChg chg="del">
          <ac:chgData name="Rajendran K" userId="211d5dd77b90c47d" providerId="LiveId" clId="{0CE70251-CA9E-4030-8817-E29227F17A1A}" dt="2021-09-23T02:18:00.949" v="4617" actId="21"/>
          <ac:cxnSpMkLst>
            <pc:docMk/>
            <pc:sldMk cId="1373994756" sldId="1436"/>
            <ac:cxnSpMk id="7" creationId="{79B80190-FFEB-479F-AE80-558BE17D4533}"/>
          </ac:cxnSpMkLst>
        </pc:cxnChg>
        <pc:cxnChg chg="del">
          <ac:chgData name="Rajendran K" userId="211d5dd77b90c47d" providerId="LiveId" clId="{0CE70251-CA9E-4030-8817-E29227F17A1A}" dt="2021-09-23T02:18:07.296" v="4618" actId="21"/>
          <ac:cxnSpMkLst>
            <pc:docMk/>
            <pc:sldMk cId="1373994756" sldId="1436"/>
            <ac:cxnSpMk id="18" creationId="{BBBC3DA7-F120-4F2D-9BB2-CFFA310CF48E}"/>
          </ac:cxnSpMkLst>
        </pc:cxnChg>
        <pc:cxnChg chg="del">
          <ac:chgData name="Rajendran K" userId="211d5dd77b90c47d" providerId="LiveId" clId="{0CE70251-CA9E-4030-8817-E29227F17A1A}" dt="2021-09-23T02:18:22.046" v="4619" actId="21"/>
          <ac:cxnSpMkLst>
            <pc:docMk/>
            <pc:sldMk cId="1373994756" sldId="1436"/>
            <ac:cxnSpMk id="19" creationId="{29FD5E25-B619-4C6D-933D-7EC31465877E}"/>
          </ac:cxnSpMkLst>
        </pc:cxnChg>
        <pc:cxnChg chg="del">
          <ac:chgData name="Rajendran K" userId="211d5dd77b90c47d" providerId="LiveId" clId="{0CE70251-CA9E-4030-8817-E29227F17A1A}" dt="2021-09-23T02:18:26.748" v="4620" actId="21"/>
          <ac:cxnSpMkLst>
            <pc:docMk/>
            <pc:sldMk cId="1373994756" sldId="1436"/>
            <ac:cxnSpMk id="20" creationId="{752EDB79-2B99-4E3C-BCB2-CA19D0B7229B}"/>
          </ac:cxnSpMkLst>
        </pc:cxnChg>
        <pc:cxnChg chg="del">
          <ac:chgData name="Rajendran K" userId="211d5dd77b90c47d" providerId="LiveId" clId="{0CE70251-CA9E-4030-8817-E29227F17A1A}" dt="2021-09-23T02:18:33.546" v="4621" actId="21"/>
          <ac:cxnSpMkLst>
            <pc:docMk/>
            <pc:sldMk cId="1373994756" sldId="1436"/>
            <ac:cxnSpMk id="21" creationId="{C554FC1C-B7BF-48D3-920D-56A03CFEC187}"/>
          </ac:cxnSpMkLst>
        </pc:cxnChg>
        <pc:cxnChg chg="del">
          <ac:chgData name="Rajendran K" userId="211d5dd77b90c47d" providerId="LiveId" clId="{0CE70251-CA9E-4030-8817-E29227F17A1A}" dt="2021-09-23T02:18:38.706" v="4622" actId="21"/>
          <ac:cxnSpMkLst>
            <pc:docMk/>
            <pc:sldMk cId="1373994756" sldId="1436"/>
            <ac:cxnSpMk id="22" creationId="{58BB1D08-0CD4-41AE-BA50-C419C033600E}"/>
          </ac:cxnSpMkLst>
        </pc:cxnChg>
        <pc:cxnChg chg="add del mod">
          <ac:chgData name="Rajendran K" userId="211d5dd77b90c47d" providerId="LiveId" clId="{0CE70251-CA9E-4030-8817-E29227F17A1A}" dt="2021-09-23T02:19:03.430" v="4624" actId="21"/>
          <ac:cxnSpMkLst>
            <pc:docMk/>
            <pc:sldMk cId="1373994756" sldId="1436"/>
            <ac:cxnSpMk id="23" creationId="{D14B2E27-82F9-4473-AA12-56810DFB73E2}"/>
          </ac:cxnSpMkLst>
        </pc:cxnChg>
        <pc:cxnChg chg="add del mod">
          <ac:chgData name="Rajendran K" userId="211d5dd77b90c47d" providerId="LiveId" clId="{0CE70251-CA9E-4030-8817-E29227F17A1A}" dt="2021-09-23T02:19:08.432" v="4625" actId="21"/>
          <ac:cxnSpMkLst>
            <pc:docMk/>
            <pc:sldMk cId="1373994756" sldId="1436"/>
            <ac:cxnSpMk id="24" creationId="{088E5A6F-9594-40EA-8BA6-FCAA3071A513}"/>
          </ac:cxnSpMkLst>
        </pc:cxnChg>
        <pc:cxnChg chg="add del mod">
          <ac:chgData name="Rajendran K" userId="211d5dd77b90c47d" providerId="LiveId" clId="{0CE70251-CA9E-4030-8817-E29227F17A1A}" dt="2021-09-23T02:08:15.068" v="4493"/>
          <ac:cxnSpMkLst>
            <pc:docMk/>
            <pc:sldMk cId="1373994756" sldId="1436"/>
            <ac:cxnSpMk id="25" creationId="{3691C68A-721B-4AD2-99BB-42297D78A3FE}"/>
          </ac:cxnSpMkLst>
        </pc:cxnChg>
        <pc:cxnChg chg="add del mod">
          <ac:chgData name="Rajendran K" userId="211d5dd77b90c47d" providerId="LiveId" clId="{0CE70251-CA9E-4030-8817-E29227F17A1A}" dt="2021-09-23T02:09:13.213" v="4501" actId="21"/>
          <ac:cxnSpMkLst>
            <pc:docMk/>
            <pc:sldMk cId="1373994756" sldId="1436"/>
            <ac:cxnSpMk id="26" creationId="{DE7C476E-CBE0-49CC-97DF-ACD40F25E09A}"/>
          </ac:cxnSpMkLst>
        </pc:cxnChg>
      </pc:sldChg>
      <pc:sldChg chg="add del modTransition">
        <pc:chgData name="Rajendran K" userId="211d5dd77b90c47d" providerId="LiveId" clId="{0CE70251-CA9E-4030-8817-E29227F17A1A}" dt="2021-09-23T02:00:35.400" v="4416" actId="2696"/>
        <pc:sldMkLst>
          <pc:docMk/>
          <pc:sldMk cId="0" sldId="1437"/>
        </pc:sldMkLst>
      </pc:sldChg>
      <pc:sldChg chg="modSp add del mod modTransition">
        <pc:chgData name="Rajendran K" userId="211d5dd77b90c47d" providerId="LiveId" clId="{0CE70251-CA9E-4030-8817-E29227F17A1A}" dt="2021-09-23T02:00:35.400" v="4416" actId="2696"/>
        <pc:sldMkLst>
          <pc:docMk/>
          <pc:sldMk cId="0" sldId="1438"/>
        </pc:sldMkLst>
        <pc:spChg chg="mod">
          <ac:chgData name="Rajendran K" userId="211d5dd77b90c47d" providerId="LiveId" clId="{0CE70251-CA9E-4030-8817-E29227F17A1A}" dt="2021-09-22T21:54:24.462" v="3" actId="27636"/>
          <ac:spMkLst>
            <pc:docMk/>
            <pc:sldMk cId="0" sldId="1438"/>
            <ac:spMk id="29700" creationId="{CE94FE28-F897-474B-9616-004F154FE4C7}"/>
          </ac:spMkLst>
        </pc:spChg>
      </pc:sldChg>
      <pc:sldChg chg="modSp add del mod modTransition">
        <pc:chgData name="Rajendran K" userId="211d5dd77b90c47d" providerId="LiveId" clId="{0CE70251-CA9E-4030-8817-E29227F17A1A}" dt="2021-09-23T02:00:35.400" v="4416" actId="2696"/>
        <pc:sldMkLst>
          <pc:docMk/>
          <pc:sldMk cId="0" sldId="1439"/>
        </pc:sldMkLst>
        <pc:spChg chg="mod">
          <ac:chgData name="Rajendran K" userId="211d5dd77b90c47d" providerId="LiveId" clId="{0CE70251-CA9E-4030-8817-E29227F17A1A}" dt="2021-09-23T00:45:12.663" v="2729" actId="20577"/>
          <ac:spMkLst>
            <pc:docMk/>
            <pc:sldMk cId="0" sldId="1439"/>
            <ac:spMk id="29700" creationId="{96005BA6-2223-4BDB-A187-4341769CCEEB}"/>
          </ac:spMkLst>
        </pc:spChg>
        <pc:spChg chg="mod">
          <ac:chgData name="Rajendran K" userId="211d5dd77b90c47d" providerId="LiveId" clId="{0CE70251-CA9E-4030-8817-E29227F17A1A}" dt="2021-09-23T00:44:50.168" v="2697" actId="27636"/>
          <ac:spMkLst>
            <pc:docMk/>
            <pc:sldMk cId="0" sldId="1439"/>
            <ac:spMk id="54275" creationId="{0D380D22-CB46-4CA7-A38F-1DEDA8446F6A}"/>
          </ac:spMkLst>
        </pc:spChg>
      </pc:sldChg>
      <pc:sldChg chg="add modTransition">
        <pc:chgData name="Rajendran K" userId="211d5dd77b90c47d" providerId="LiveId" clId="{0CE70251-CA9E-4030-8817-E29227F17A1A}" dt="2021-09-22T21:54:24.299" v="0"/>
        <pc:sldMkLst>
          <pc:docMk/>
          <pc:sldMk cId="0" sldId="1440"/>
        </pc:sldMkLst>
      </pc:sldChg>
      <pc:sldChg chg="modSp add mod modTransition">
        <pc:chgData name="Rajendran K" userId="211d5dd77b90c47d" providerId="LiveId" clId="{0CE70251-CA9E-4030-8817-E29227F17A1A}" dt="2021-09-22T23:50:04.309" v="2404" actId="20577"/>
        <pc:sldMkLst>
          <pc:docMk/>
          <pc:sldMk cId="0" sldId="1441"/>
        </pc:sldMkLst>
        <pc:spChg chg="mod">
          <ac:chgData name="Rajendran K" userId="211d5dd77b90c47d" providerId="LiveId" clId="{0CE70251-CA9E-4030-8817-E29227F17A1A}" dt="2021-09-22T23:50:04.309" v="2404" actId="20577"/>
          <ac:spMkLst>
            <pc:docMk/>
            <pc:sldMk cId="0" sldId="1441"/>
            <ac:spMk id="29700" creationId="{CD05AF68-6FF7-4C13-8A1F-F05E239A93FF}"/>
          </ac:spMkLst>
        </pc:spChg>
      </pc:sldChg>
      <pc:sldChg chg="add modTransition">
        <pc:chgData name="Rajendran K" userId="211d5dd77b90c47d" providerId="LiveId" clId="{0CE70251-CA9E-4030-8817-E29227F17A1A}" dt="2021-09-22T21:54:24.299" v="0"/>
        <pc:sldMkLst>
          <pc:docMk/>
          <pc:sldMk cId="0" sldId="1442"/>
        </pc:sldMkLst>
      </pc:sldChg>
      <pc:sldChg chg="add modTransition">
        <pc:chgData name="Rajendran K" userId="211d5dd77b90c47d" providerId="LiveId" clId="{0CE70251-CA9E-4030-8817-E29227F17A1A}" dt="2021-09-22T21:54:24.299" v="0"/>
        <pc:sldMkLst>
          <pc:docMk/>
          <pc:sldMk cId="0" sldId="1443"/>
        </pc:sldMkLst>
      </pc:sldChg>
      <pc:sldChg chg="add modTransition">
        <pc:chgData name="Rajendran K" userId="211d5dd77b90c47d" providerId="LiveId" clId="{0CE70251-CA9E-4030-8817-E29227F17A1A}" dt="2021-09-22T21:54:24.299" v="0"/>
        <pc:sldMkLst>
          <pc:docMk/>
          <pc:sldMk cId="0" sldId="1444"/>
        </pc:sldMkLst>
      </pc:sldChg>
      <pc:sldChg chg="add del">
        <pc:chgData name="Rajendran K" userId="211d5dd77b90c47d" providerId="LiveId" clId="{0CE70251-CA9E-4030-8817-E29227F17A1A}" dt="2021-09-22T23:51:26.446" v="2407" actId="2696"/>
        <pc:sldMkLst>
          <pc:docMk/>
          <pc:sldMk cId="0" sldId="1445"/>
        </pc:sldMkLst>
      </pc:sldChg>
      <pc:sldChg chg="add del">
        <pc:chgData name="Rajendran K" userId="211d5dd77b90c47d" providerId="LiveId" clId="{0CE70251-CA9E-4030-8817-E29227F17A1A}" dt="2021-09-23T00:43:23.898" v="2667" actId="2696"/>
        <pc:sldMkLst>
          <pc:docMk/>
          <pc:sldMk cId="3841693844" sldId="1445"/>
        </pc:sldMkLst>
      </pc:sldChg>
      <pc:sldChg chg="modSp add del modTransition">
        <pc:chgData name="Rajendran K" userId="211d5dd77b90c47d" providerId="LiveId" clId="{0CE70251-CA9E-4030-8817-E29227F17A1A}" dt="2021-09-23T00:43:10.910" v="2664" actId="2696"/>
        <pc:sldMkLst>
          <pc:docMk/>
          <pc:sldMk cId="1526652559" sldId="1446"/>
        </pc:sldMkLst>
        <pc:spChg chg="mod">
          <ac:chgData name="Rajendran K" userId="211d5dd77b90c47d" providerId="LiveId" clId="{0CE70251-CA9E-4030-8817-E29227F17A1A}" dt="2021-09-23T00:05:37.551" v="2445"/>
          <ac:spMkLst>
            <pc:docMk/>
            <pc:sldMk cId="1526652559" sldId="1446"/>
            <ac:spMk id="6" creationId="{00000000-0000-0000-0000-000000000000}"/>
          </ac:spMkLst>
        </pc:spChg>
      </pc:sldChg>
      <pc:sldChg chg="delSp modSp add del mod">
        <pc:chgData name="Rajendran K" userId="211d5dd77b90c47d" providerId="LiveId" clId="{0CE70251-CA9E-4030-8817-E29227F17A1A}" dt="2021-09-22T23:46:05.941" v="2363" actId="2696"/>
        <pc:sldMkLst>
          <pc:docMk/>
          <pc:sldMk cId="2495571228" sldId="1446"/>
        </pc:sldMkLst>
        <pc:spChg chg="del mod">
          <ac:chgData name="Rajendran K" userId="211d5dd77b90c47d" providerId="LiveId" clId="{0CE70251-CA9E-4030-8817-E29227F17A1A}" dt="2021-09-22T23:45:30.161" v="2358"/>
          <ac:spMkLst>
            <pc:docMk/>
            <pc:sldMk cId="2495571228" sldId="1446"/>
            <ac:spMk id="6" creationId="{0A0EAC1C-E005-4C05-8299-5F0758C27595}"/>
          </ac:spMkLst>
        </pc:spChg>
        <pc:graphicFrameChg chg="mod">
          <ac:chgData name="Rajendran K" userId="211d5dd77b90c47d" providerId="LiveId" clId="{0CE70251-CA9E-4030-8817-E29227F17A1A}" dt="2021-09-22T23:45:51.773" v="2360"/>
          <ac:graphicFrameMkLst>
            <pc:docMk/>
            <pc:sldMk cId="2495571228" sldId="1446"/>
            <ac:graphicFrameMk id="5" creationId="{00000000-0000-0000-0000-000000000000}"/>
          </ac:graphicFrameMkLst>
        </pc:graphicFrameChg>
      </pc:sldChg>
      <pc:sldChg chg="modSp add del modTransition">
        <pc:chgData name="Rajendran K" userId="211d5dd77b90c47d" providerId="LiveId" clId="{0CE70251-CA9E-4030-8817-E29227F17A1A}" dt="2021-09-23T00:38:46.306" v="2627" actId="2696"/>
        <pc:sldMkLst>
          <pc:docMk/>
          <pc:sldMk cId="3982110943" sldId="1447"/>
        </pc:sldMkLst>
        <pc:spChg chg="mod">
          <ac:chgData name="Rajendran K" userId="211d5dd77b90c47d" providerId="LiveId" clId="{0CE70251-CA9E-4030-8817-E29227F17A1A}" dt="2021-09-23T00:05:37.551" v="2445"/>
          <ac:spMkLst>
            <pc:docMk/>
            <pc:sldMk cId="3982110943" sldId="1447"/>
            <ac:spMk id="6" creationId="{00000000-0000-0000-0000-000000000000}"/>
          </ac:spMkLst>
        </pc:spChg>
      </pc:sldChg>
      <pc:sldChg chg="modSp add del modTransition">
        <pc:chgData name="Rajendran K" userId="211d5dd77b90c47d" providerId="LiveId" clId="{0CE70251-CA9E-4030-8817-E29227F17A1A}" dt="2021-09-23T00:36:03.749" v="2604" actId="2696"/>
        <pc:sldMkLst>
          <pc:docMk/>
          <pc:sldMk cId="4164560372" sldId="1448"/>
        </pc:sldMkLst>
        <pc:spChg chg="mod">
          <ac:chgData name="Rajendran K" userId="211d5dd77b90c47d" providerId="LiveId" clId="{0CE70251-CA9E-4030-8817-E29227F17A1A}" dt="2021-09-23T00:05:37.551" v="2445"/>
          <ac:spMkLst>
            <pc:docMk/>
            <pc:sldMk cId="4164560372" sldId="1448"/>
            <ac:spMk id="5" creationId="{00000000-0000-0000-0000-000000000000}"/>
          </ac:spMkLst>
        </pc:spChg>
      </pc:sldChg>
      <pc:sldChg chg="modSp add del modTransition">
        <pc:chgData name="Rajendran K" userId="211d5dd77b90c47d" providerId="LiveId" clId="{0CE70251-CA9E-4030-8817-E29227F17A1A}" dt="2021-09-23T00:40:17.447" v="2640" actId="2696"/>
        <pc:sldMkLst>
          <pc:docMk/>
          <pc:sldMk cId="296889406" sldId="1449"/>
        </pc:sldMkLst>
        <pc:spChg chg="mod">
          <ac:chgData name="Rajendran K" userId="211d5dd77b90c47d" providerId="LiveId" clId="{0CE70251-CA9E-4030-8817-E29227F17A1A}" dt="2021-09-23T00:05:37.551" v="2445"/>
          <ac:spMkLst>
            <pc:docMk/>
            <pc:sldMk cId="296889406" sldId="1449"/>
            <ac:spMk id="6" creationId="{00000000-0000-0000-0000-000000000000}"/>
          </ac:spMkLst>
        </pc:spChg>
      </pc:sldChg>
      <pc:sldChg chg="modSp add del modTransition">
        <pc:chgData name="Rajendran K" userId="211d5dd77b90c47d" providerId="LiveId" clId="{0CE70251-CA9E-4030-8817-E29227F17A1A}" dt="2021-09-23T00:40:06.416" v="2639" actId="2696"/>
        <pc:sldMkLst>
          <pc:docMk/>
          <pc:sldMk cId="463151582" sldId="1450"/>
        </pc:sldMkLst>
        <pc:spChg chg="mod">
          <ac:chgData name="Rajendran K" userId="211d5dd77b90c47d" providerId="LiveId" clId="{0CE70251-CA9E-4030-8817-E29227F17A1A}" dt="2021-09-23T00:05:37.551" v="2445"/>
          <ac:spMkLst>
            <pc:docMk/>
            <pc:sldMk cId="463151582" sldId="1450"/>
            <ac:spMk id="5" creationId="{00000000-0000-0000-0000-000000000000}"/>
          </ac:spMkLst>
        </pc:spChg>
      </pc:sldChg>
      <pc:sldChg chg="modSp add del modTransition">
        <pc:chgData name="Rajendran K" userId="211d5dd77b90c47d" providerId="LiveId" clId="{0CE70251-CA9E-4030-8817-E29227F17A1A}" dt="2021-09-23T00:40:21.119" v="2641" actId="2696"/>
        <pc:sldMkLst>
          <pc:docMk/>
          <pc:sldMk cId="376607061" sldId="1451"/>
        </pc:sldMkLst>
        <pc:spChg chg="mod">
          <ac:chgData name="Rajendran K" userId="211d5dd77b90c47d" providerId="LiveId" clId="{0CE70251-CA9E-4030-8817-E29227F17A1A}" dt="2021-09-23T00:05:37.551" v="2445"/>
          <ac:spMkLst>
            <pc:docMk/>
            <pc:sldMk cId="376607061" sldId="1451"/>
            <ac:spMk id="5" creationId="{00000000-0000-0000-0000-000000000000}"/>
          </ac:spMkLst>
        </pc:spChg>
      </pc:sldChg>
      <pc:sldChg chg="modSp add del modTransition">
        <pc:chgData name="Rajendran K" userId="211d5dd77b90c47d" providerId="LiveId" clId="{0CE70251-CA9E-4030-8817-E29227F17A1A}" dt="2021-09-23T00:40:24.703" v="2642" actId="2696"/>
        <pc:sldMkLst>
          <pc:docMk/>
          <pc:sldMk cId="861354110" sldId="1452"/>
        </pc:sldMkLst>
        <pc:spChg chg="mod">
          <ac:chgData name="Rajendran K" userId="211d5dd77b90c47d" providerId="LiveId" clId="{0CE70251-CA9E-4030-8817-E29227F17A1A}" dt="2021-09-23T00:05:37.551" v="2445"/>
          <ac:spMkLst>
            <pc:docMk/>
            <pc:sldMk cId="861354110" sldId="1452"/>
            <ac:spMk id="5" creationId="{00000000-0000-0000-0000-000000000000}"/>
          </ac:spMkLst>
        </pc:spChg>
      </pc:sldChg>
      <pc:sldChg chg="modSp add del mod modTransition">
        <pc:chgData name="Rajendran K" userId="211d5dd77b90c47d" providerId="LiveId" clId="{0CE70251-CA9E-4030-8817-E29227F17A1A}" dt="2021-09-23T00:41:02.748" v="2649" actId="2696"/>
        <pc:sldMkLst>
          <pc:docMk/>
          <pc:sldMk cId="1057813941" sldId="1453"/>
        </pc:sldMkLst>
        <pc:spChg chg="mod">
          <ac:chgData name="Rajendran K" userId="211d5dd77b90c47d" providerId="LiveId" clId="{0CE70251-CA9E-4030-8817-E29227F17A1A}" dt="2021-09-23T00:05:37.880" v="2464" actId="27636"/>
          <ac:spMkLst>
            <pc:docMk/>
            <pc:sldMk cId="1057813941" sldId="1453"/>
            <ac:spMk id="4" creationId="{00000000-0000-0000-0000-000000000000}"/>
          </ac:spMkLst>
        </pc:spChg>
        <pc:spChg chg="mod">
          <ac:chgData name="Rajendran K" userId="211d5dd77b90c47d" providerId="LiveId" clId="{0CE70251-CA9E-4030-8817-E29227F17A1A}" dt="2021-09-23T00:05:37.551" v="2445"/>
          <ac:spMkLst>
            <pc:docMk/>
            <pc:sldMk cId="1057813941" sldId="1453"/>
            <ac:spMk id="5" creationId="{00000000-0000-0000-0000-000000000000}"/>
          </ac:spMkLst>
        </pc:spChg>
      </pc:sldChg>
      <pc:sldChg chg="modSp add del modTransition">
        <pc:chgData name="Rajendran K" userId="211d5dd77b90c47d" providerId="LiveId" clId="{0CE70251-CA9E-4030-8817-E29227F17A1A}" dt="2021-09-23T00:41:09.899" v="2650" actId="2696"/>
        <pc:sldMkLst>
          <pc:docMk/>
          <pc:sldMk cId="3354790810" sldId="1454"/>
        </pc:sldMkLst>
        <pc:spChg chg="mod">
          <ac:chgData name="Rajendran K" userId="211d5dd77b90c47d" providerId="LiveId" clId="{0CE70251-CA9E-4030-8817-E29227F17A1A}" dt="2021-09-23T00:05:37.551" v="2445"/>
          <ac:spMkLst>
            <pc:docMk/>
            <pc:sldMk cId="3354790810" sldId="1454"/>
            <ac:spMk id="5" creationId="{00000000-0000-0000-0000-000000000000}"/>
          </ac:spMkLst>
        </pc:spChg>
      </pc:sldChg>
      <pc:sldChg chg="modSp add del modTransition">
        <pc:chgData name="Rajendran K" userId="211d5dd77b90c47d" providerId="LiveId" clId="{0CE70251-CA9E-4030-8817-E29227F17A1A}" dt="2021-09-23T00:41:23.470" v="2652" actId="2696"/>
        <pc:sldMkLst>
          <pc:docMk/>
          <pc:sldMk cId="3581610165" sldId="1455"/>
        </pc:sldMkLst>
        <pc:spChg chg="mod">
          <ac:chgData name="Rajendran K" userId="211d5dd77b90c47d" providerId="LiveId" clId="{0CE70251-CA9E-4030-8817-E29227F17A1A}" dt="2021-09-23T00:05:37.551" v="2445"/>
          <ac:spMkLst>
            <pc:docMk/>
            <pc:sldMk cId="3581610165" sldId="1455"/>
            <ac:spMk id="5" creationId="{00000000-0000-0000-0000-000000000000}"/>
          </ac:spMkLst>
        </pc:spChg>
      </pc:sldChg>
      <pc:sldChg chg="modSp add del modTransition">
        <pc:chgData name="Rajendran K" userId="211d5dd77b90c47d" providerId="LiveId" clId="{0CE70251-CA9E-4030-8817-E29227F17A1A}" dt="2021-09-23T00:41:28.001" v="2653" actId="2696"/>
        <pc:sldMkLst>
          <pc:docMk/>
          <pc:sldMk cId="1279575226" sldId="1456"/>
        </pc:sldMkLst>
        <pc:spChg chg="mod">
          <ac:chgData name="Rajendran K" userId="211d5dd77b90c47d" providerId="LiveId" clId="{0CE70251-CA9E-4030-8817-E29227F17A1A}" dt="2021-09-23T00:05:37.551" v="2445"/>
          <ac:spMkLst>
            <pc:docMk/>
            <pc:sldMk cId="1279575226" sldId="1456"/>
            <ac:spMk id="5" creationId="{00000000-0000-0000-0000-000000000000}"/>
          </ac:spMkLst>
        </pc:spChg>
      </pc:sldChg>
      <pc:sldChg chg="modSp add del mod modTransition">
        <pc:chgData name="Rajendran K" userId="211d5dd77b90c47d" providerId="LiveId" clId="{0CE70251-CA9E-4030-8817-E29227F17A1A}" dt="2021-09-23T00:41:33.032" v="2654" actId="2696"/>
        <pc:sldMkLst>
          <pc:docMk/>
          <pc:sldMk cId="1469838706" sldId="1457"/>
        </pc:sldMkLst>
        <pc:spChg chg="mod">
          <ac:chgData name="Rajendran K" userId="211d5dd77b90c47d" providerId="LiveId" clId="{0CE70251-CA9E-4030-8817-E29227F17A1A}" dt="2021-09-23T00:05:37.916" v="2467" actId="27636"/>
          <ac:spMkLst>
            <pc:docMk/>
            <pc:sldMk cId="1469838706" sldId="1457"/>
            <ac:spMk id="4" creationId="{00000000-0000-0000-0000-000000000000}"/>
          </ac:spMkLst>
        </pc:spChg>
        <pc:spChg chg="mod">
          <ac:chgData name="Rajendran K" userId="211d5dd77b90c47d" providerId="LiveId" clId="{0CE70251-CA9E-4030-8817-E29227F17A1A}" dt="2021-09-23T00:05:37.551" v="2445"/>
          <ac:spMkLst>
            <pc:docMk/>
            <pc:sldMk cId="1469838706" sldId="1457"/>
            <ac:spMk id="5" creationId="{00000000-0000-0000-0000-000000000000}"/>
          </ac:spMkLst>
        </pc:spChg>
      </pc:sldChg>
      <pc:sldChg chg="modSp add del modTransition">
        <pc:chgData name="Rajendran K" userId="211d5dd77b90c47d" providerId="LiveId" clId="{0CE70251-CA9E-4030-8817-E29227F17A1A}" dt="2021-09-23T00:42:08.938" v="2658" actId="2696"/>
        <pc:sldMkLst>
          <pc:docMk/>
          <pc:sldMk cId="577950114" sldId="1458"/>
        </pc:sldMkLst>
        <pc:spChg chg="mod">
          <ac:chgData name="Rajendran K" userId="211d5dd77b90c47d" providerId="LiveId" clId="{0CE70251-CA9E-4030-8817-E29227F17A1A}" dt="2021-09-23T00:05:37.551" v="2445"/>
          <ac:spMkLst>
            <pc:docMk/>
            <pc:sldMk cId="577950114" sldId="1458"/>
            <ac:spMk id="5" creationId="{00000000-0000-0000-0000-000000000000}"/>
          </ac:spMkLst>
        </pc:spChg>
      </pc:sldChg>
      <pc:sldChg chg="addSp delSp modSp add mod">
        <pc:chgData name="Rajendran K" userId="211d5dd77b90c47d" providerId="LiveId" clId="{0CE70251-CA9E-4030-8817-E29227F17A1A}" dt="2021-09-23T00:28:45.914" v="2478" actId="2711"/>
        <pc:sldMkLst>
          <pc:docMk/>
          <pc:sldMk cId="3025568930" sldId="1459"/>
        </pc:sldMkLst>
        <pc:spChg chg="add mod">
          <ac:chgData name="Rajendran K" userId="211d5dd77b90c47d" providerId="LiveId" clId="{0CE70251-CA9E-4030-8817-E29227F17A1A}" dt="2021-09-23T00:28:14.242" v="2473" actId="21"/>
          <ac:spMkLst>
            <pc:docMk/>
            <pc:sldMk cId="3025568930" sldId="1459"/>
            <ac:spMk id="3" creationId="{05E233DE-6658-4CB0-A7C6-E66DABCBA7E3}"/>
          </ac:spMkLst>
        </pc:spChg>
        <pc:spChg chg="del">
          <ac:chgData name="Rajendran K" userId="211d5dd77b90c47d" providerId="LiveId" clId="{0CE70251-CA9E-4030-8817-E29227F17A1A}" dt="2021-09-23T00:28:14.242" v="2473" actId="21"/>
          <ac:spMkLst>
            <pc:docMk/>
            <pc:sldMk cId="3025568930" sldId="1459"/>
            <ac:spMk id="4" creationId="{00000000-0000-0000-0000-000000000000}"/>
          </ac:spMkLst>
        </pc:spChg>
        <pc:spChg chg="mod">
          <ac:chgData name="Rajendran K" userId="211d5dd77b90c47d" providerId="LiveId" clId="{0CE70251-CA9E-4030-8817-E29227F17A1A}" dt="2021-09-23T00:28:45.914" v="2478" actId="2711"/>
          <ac:spMkLst>
            <pc:docMk/>
            <pc:sldMk cId="3025568930" sldId="1459"/>
            <ac:spMk id="5" creationId="{00000000-0000-0000-0000-000000000000}"/>
          </ac:spMkLst>
        </pc:spChg>
        <pc:picChg chg="del mod">
          <ac:chgData name="Rajendran K" userId="211d5dd77b90c47d" providerId="LiveId" clId="{0CE70251-CA9E-4030-8817-E29227F17A1A}" dt="2021-09-23T00:28:25.027" v="2476" actId="21"/>
          <ac:picMkLst>
            <pc:docMk/>
            <pc:sldMk cId="3025568930" sldId="1459"/>
            <ac:picMk id="6" creationId="{00000000-0000-0000-0000-000000000000}"/>
          </ac:picMkLst>
        </pc:picChg>
      </pc:sldChg>
      <pc:sldChg chg="delSp modSp add del mod">
        <pc:chgData name="Rajendran K" userId="211d5dd77b90c47d" providerId="LiveId" clId="{0CE70251-CA9E-4030-8817-E29227F17A1A}" dt="2021-09-23T01:05:03.195" v="3175" actId="2696"/>
        <pc:sldMkLst>
          <pc:docMk/>
          <pc:sldMk cId="1385449788" sldId="1460"/>
        </pc:sldMkLst>
        <pc:spChg chg="mod">
          <ac:chgData name="Rajendran K" userId="211d5dd77b90c47d" providerId="LiveId" clId="{0CE70251-CA9E-4030-8817-E29227F17A1A}" dt="2021-09-23T00:56:51.622" v="2760" actId="20577"/>
          <ac:spMkLst>
            <pc:docMk/>
            <pc:sldMk cId="1385449788" sldId="1460"/>
            <ac:spMk id="3" creationId="{00000000-0000-0000-0000-000000000000}"/>
          </ac:spMkLst>
        </pc:spChg>
        <pc:spChg chg="del mod">
          <ac:chgData name="Rajendran K" userId="211d5dd77b90c47d" providerId="LiveId" clId="{0CE70251-CA9E-4030-8817-E29227F17A1A}" dt="2021-09-23T01:01:39.526" v="3007"/>
          <ac:spMkLst>
            <pc:docMk/>
            <pc:sldMk cId="1385449788" sldId="1460"/>
            <ac:spMk id="6" creationId="{0A0EAC1C-E005-4C05-8299-5F0758C27595}"/>
          </ac:spMkLst>
        </pc:spChg>
      </pc:sldChg>
      <pc:sldChg chg="add">
        <pc:chgData name="Rajendran K" userId="211d5dd77b90c47d" providerId="LiveId" clId="{0CE70251-CA9E-4030-8817-E29227F17A1A}" dt="2021-09-23T02:14:37.846" v="4516" actId="2890"/>
        <pc:sldMkLst>
          <pc:docMk/>
          <pc:sldMk cId="2147736929" sldId="1460"/>
        </pc:sldMkLst>
      </pc:sldChg>
      <pc:sldChg chg="add del">
        <pc:chgData name="Rajendran K" userId="211d5dd77b90c47d" providerId="LiveId" clId="{0CE70251-CA9E-4030-8817-E29227F17A1A}" dt="2021-09-23T01:38:09.397" v="3800" actId="2696"/>
        <pc:sldMkLst>
          <pc:docMk/>
          <pc:sldMk cId="2856663592" sldId="1460"/>
        </pc:sldMkLst>
      </pc:sldChg>
      <pc:sldChg chg="addSp delSp modSp add mod">
        <pc:chgData name="Rajendran K" userId="211d5dd77b90c47d" providerId="LiveId" clId="{0CE70251-CA9E-4030-8817-E29227F17A1A}" dt="2021-09-23T03:57:58.457" v="6490" actId="1076"/>
        <pc:sldMkLst>
          <pc:docMk/>
          <pc:sldMk cId="3140322267" sldId="1461"/>
        </pc:sldMkLst>
        <pc:spChg chg="del mod">
          <ac:chgData name="Rajendran K" userId="211d5dd77b90c47d" providerId="LiveId" clId="{0CE70251-CA9E-4030-8817-E29227F17A1A}" dt="2021-09-23T03:08:05.023" v="5891"/>
          <ac:spMkLst>
            <pc:docMk/>
            <pc:sldMk cId="3140322267" sldId="1461"/>
            <ac:spMk id="6" creationId="{00000000-0000-0000-0000-000000000000}"/>
          </ac:spMkLst>
        </pc:spChg>
        <pc:spChg chg="mod">
          <ac:chgData name="Rajendran K" userId="211d5dd77b90c47d" providerId="LiveId" clId="{0CE70251-CA9E-4030-8817-E29227F17A1A}" dt="2021-09-23T03:13:01.639" v="6099" actId="20577"/>
          <ac:spMkLst>
            <pc:docMk/>
            <pc:sldMk cId="3140322267" sldId="1461"/>
            <ac:spMk id="7" creationId="{217C8A5B-E151-43F8-94BA-51E5B4090AD4}"/>
          </ac:spMkLst>
        </pc:spChg>
        <pc:spChg chg="add mod">
          <ac:chgData name="Rajendran K" userId="211d5dd77b90c47d" providerId="LiveId" clId="{0CE70251-CA9E-4030-8817-E29227F17A1A}" dt="2021-09-23T03:57:58.457" v="6490" actId="1076"/>
          <ac:spMkLst>
            <pc:docMk/>
            <pc:sldMk cId="3140322267" sldId="1461"/>
            <ac:spMk id="10" creationId="{5F9F7B89-AFA9-4293-933F-825F3E7B96DB}"/>
          </ac:spMkLst>
        </pc:spChg>
        <pc:picChg chg="del">
          <ac:chgData name="Rajendran K" userId="211d5dd77b90c47d" providerId="LiveId" clId="{0CE70251-CA9E-4030-8817-E29227F17A1A}" dt="2021-09-23T03:06:36.488" v="5863" actId="21"/>
          <ac:picMkLst>
            <pc:docMk/>
            <pc:sldMk cId="3140322267" sldId="1461"/>
            <ac:picMk id="8" creationId="{00000000-0000-0000-0000-000000000000}"/>
          </ac:picMkLst>
        </pc:picChg>
        <pc:picChg chg="add mod">
          <ac:chgData name="Rajendran K" userId="211d5dd77b90c47d" providerId="LiveId" clId="{0CE70251-CA9E-4030-8817-E29227F17A1A}" dt="2021-09-23T03:14:21.119" v="6177" actId="1076"/>
          <ac:picMkLst>
            <pc:docMk/>
            <pc:sldMk cId="3140322267" sldId="1461"/>
            <ac:picMk id="9" creationId="{B8E484A0-377B-49AE-9262-05BC8E142C8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283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5" y="1"/>
            <a:ext cx="2945659" cy="492839"/>
          </a:xfrm>
          <a:prstGeom prst="rect">
            <a:avLst/>
          </a:prstGeom>
        </p:spPr>
        <p:txBody>
          <a:bodyPr vert="horz" lIns="91440" tIns="45720" rIns="91440" bIns="45720" rtlCol="0"/>
          <a:lstStyle>
            <a:lvl1pPr algn="r">
              <a:defRPr sz="1200"/>
            </a:lvl1pPr>
          </a:lstStyle>
          <a:p>
            <a:fld id="{5B9C0CAD-1CED-40F0-B18B-CF6427E812D4}" type="datetimeFigureOut">
              <a:rPr lang="en-US" smtClean="0"/>
              <a:pPr/>
              <a:t>9/23/2021</a:t>
            </a:fld>
            <a:endParaRPr lang="en-US"/>
          </a:p>
        </p:txBody>
      </p:sp>
      <p:sp>
        <p:nvSpPr>
          <p:cNvPr id="4" name="Footer Placeholder 3"/>
          <p:cNvSpPr>
            <a:spLocks noGrp="1"/>
          </p:cNvSpPr>
          <p:nvPr>
            <p:ph type="ftr" sz="quarter" idx="2"/>
          </p:nvPr>
        </p:nvSpPr>
        <p:spPr>
          <a:xfrm>
            <a:off x="2" y="9362239"/>
            <a:ext cx="2945659" cy="492839"/>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5" y="9362239"/>
            <a:ext cx="2945659" cy="492839"/>
          </a:xfrm>
          <a:prstGeom prst="rect">
            <a:avLst/>
          </a:prstGeom>
        </p:spPr>
        <p:txBody>
          <a:bodyPr vert="horz" lIns="91440" tIns="45720" rIns="91440" bIns="45720" rtlCol="0" anchor="b"/>
          <a:lstStyle>
            <a:lvl1pPr algn="r">
              <a:defRPr sz="1200"/>
            </a:lvl1pPr>
          </a:lstStyle>
          <a:p>
            <a:fld id="{C6B93CE2-31D7-4776-89FE-1FEA2FB387E5}" type="slidenum">
              <a:rPr lang="en-US" smtClean="0"/>
              <a:pPr/>
              <a:t>‹#›</a:t>
            </a:fld>
            <a:endParaRPr lang="en-US"/>
          </a:p>
        </p:txBody>
      </p:sp>
    </p:spTree>
    <p:extLst>
      <p:ext uri="{BB962C8B-B14F-4D97-AF65-F5344CB8AC3E}">
        <p14:creationId xmlns:p14="http://schemas.microsoft.com/office/powerpoint/2010/main" val="147217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283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5" y="1"/>
            <a:ext cx="2945659" cy="492839"/>
          </a:xfrm>
          <a:prstGeom prst="rect">
            <a:avLst/>
          </a:prstGeom>
        </p:spPr>
        <p:txBody>
          <a:bodyPr vert="horz" lIns="91440" tIns="45720" rIns="91440" bIns="45720" rtlCol="0"/>
          <a:lstStyle>
            <a:lvl1pPr algn="r">
              <a:defRPr sz="1200"/>
            </a:lvl1pPr>
          </a:lstStyle>
          <a:p>
            <a:fld id="{8045D01F-08C4-49CA-8DFD-1A5C2504633A}" type="datetimeFigureOut">
              <a:rPr lang="en-US" smtClean="0"/>
              <a:pPr/>
              <a:t>9/23/2021</a:t>
            </a:fld>
            <a:endParaRPr lang="en-US"/>
          </a:p>
        </p:txBody>
      </p:sp>
      <p:sp>
        <p:nvSpPr>
          <p:cNvPr id="4" name="Slide Image Placeholder 3"/>
          <p:cNvSpPr>
            <a:spLocks noGrp="1" noRot="1" noChangeAspect="1"/>
          </p:cNvSpPr>
          <p:nvPr>
            <p:ph type="sldImg" idx="2"/>
          </p:nvPr>
        </p:nvSpPr>
        <p:spPr>
          <a:xfrm>
            <a:off x="935038" y="739775"/>
            <a:ext cx="4927600" cy="36957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681975"/>
            <a:ext cx="5438140" cy="443555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9362239"/>
            <a:ext cx="2945659" cy="492839"/>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5" y="9362239"/>
            <a:ext cx="2945659" cy="492839"/>
          </a:xfrm>
          <a:prstGeom prst="rect">
            <a:avLst/>
          </a:prstGeom>
        </p:spPr>
        <p:txBody>
          <a:bodyPr vert="horz" lIns="91440" tIns="45720" rIns="91440" bIns="45720" rtlCol="0" anchor="b"/>
          <a:lstStyle>
            <a:lvl1pPr algn="r">
              <a:defRPr sz="1200"/>
            </a:lvl1pPr>
          </a:lstStyle>
          <a:p>
            <a:fld id="{A5ED66A9-8BBA-4A13-81C2-1A389316C225}" type="slidenum">
              <a:rPr lang="en-US" smtClean="0"/>
              <a:pPr/>
              <a:t>‹#›</a:t>
            </a:fld>
            <a:endParaRPr lang="en-US"/>
          </a:p>
        </p:txBody>
      </p:sp>
    </p:spTree>
    <p:extLst>
      <p:ext uri="{BB962C8B-B14F-4D97-AF65-F5344CB8AC3E}">
        <p14:creationId xmlns:p14="http://schemas.microsoft.com/office/powerpoint/2010/main" val="1623514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8FE5672-C1A1-4A33-A221-984F2C8FA0B8}" type="datetime1">
              <a:rPr lang="en-US" smtClean="0"/>
              <a:pPr/>
              <a:t>9/23/2021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CBDB1B-0A57-4BFD-849F-567E274BD089}" type="slidenum">
              <a:rPr lang="en-US" smtClean="0"/>
              <a:pPr/>
              <a:t>‹#›</a:t>
            </a:fld>
            <a:endParaRPr lang="en-US" dirty="0"/>
          </a:p>
        </p:txBody>
      </p:sp>
    </p:spTree>
    <p:extLst>
      <p:ext uri="{BB962C8B-B14F-4D97-AF65-F5344CB8AC3E}">
        <p14:creationId xmlns:p14="http://schemas.microsoft.com/office/powerpoint/2010/main" val="1088777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731DB5-58C8-4959-9270-51E434EB6BED}" type="datetime1">
              <a:rPr lang="en-US" smtClean="0"/>
              <a:pPr/>
              <a:t>9/23/2021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CBDB1B-0A57-4BFD-849F-567E274BD089}" type="slidenum">
              <a:rPr lang="en-US" smtClean="0"/>
              <a:pPr/>
              <a:t>‹#›</a:t>
            </a:fld>
            <a:endParaRPr lang="en-US" dirty="0"/>
          </a:p>
        </p:txBody>
      </p:sp>
    </p:spTree>
    <p:extLst>
      <p:ext uri="{BB962C8B-B14F-4D97-AF65-F5344CB8AC3E}">
        <p14:creationId xmlns:p14="http://schemas.microsoft.com/office/powerpoint/2010/main" val="2077513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2F4DE1-73AE-4E16-B6D2-9F6BF99ADB3A}" type="datetime1">
              <a:rPr lang="en-US" smtClean="0"/>
              <a:pPr/>
              <a:t>9/23/2021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CBDB1B-0A57-4BFD-849F-567E274BD089}" type="slidenum">
              <a:rPr lang="en-US" smtClean="0"/>
              <a:pPr/>
              <a:t>‹#›</a:t>
            </a:fld>
            <a:endParaRPr lang="en-US" dirty="0"/>
          </a:p>
        </p:txBody>
      </p:sp>
    </p:spTree>
    <p:extLst>
      <p:ext uri="{BB962C8B-B14F-4D97-AF65-F5344CB8AC3E}">
        <p14:creationId xmlns:p14="http://schemas.microsoft.com/office/powerpoint/2010/main" val="3080126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6CC9DA5-DAF6-4CCC-884C-17EB1BFEE71A}" type="datetime1">
              <a:rPr lang="en-US" smtClean="0">
                <a:solidFill>
                  <a:prstClr val="black">
                    <a:tint val="75000"/>
                  </a:prstClr>
                </a:solidFill>
              </a:rPr>
              <a:pPr/>
              <a:t>9/23/2021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4772E67-7349-1542-A4D6-CB1EC184AAA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940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D78F76-11C0-4334-91EC-6FC56B9BFC93}" type="datetime1">
              <a:rPr lang="en-US" smtClean="0">
                <a:solidFill>
                  <a:prstClr val="black">
                    <a:tint val="75000"/>
                  </a:prstClr>
                </a:solidFill>
              </a:rPr>
              <a:pPr/>
              <a:t>9/23/2021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4772E67-7349-1542-A4D6-CB1EC184AAA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2193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AF23BD-C08B-446E-9F88-DFEDED973F3C}" type="datetime1">
              <a:rPr lang="en-US" smtClean="0">
                <a:solidFill>
                  <a:prstClr val="black">
                    <a:tint val="75000"/>
                  </a:prstClr>
                </a:solidFill>
              </a:rPr>
              <a:pPr/>
              <a:t>9/23/2021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4772E67-7349-1542-A4D6-CB1EC184AAA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79521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C1B4E9C-F0BD-4B39-AF54-E4922BAE4D7F}" type="datetime1">
              <a:rPr lang="en-US" smtClean="0">
                <a:solidFill>
                  <a:prstClr val="black">
                    <a:tint val="75000"/>
                  </a:prstClr>
                </a:solidFill>
              </a:rPr>
              <a:pPr/>
              <a:t>9/23/2021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4772E67-7349-1542-A4D6-CB1EC184AAA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37792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202AB1-4239-4508-8555-2150DCDDE269}" type="datetime1">
              <a:rPr lang="en-US" smtClean="0">
                <a:solidFill>
                  <a:prstClr val="black">
                    <a:tint val="75000"/>
                  </a:prstClr>
                </a:solidFill>
              </a:rPr>
              <a:pPr/>
              <a:t>9/23/2021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4772E67-7349-1542-A4D6-CB1EC184AAA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63619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58CA15-FCDE-4BE7-8EEE-10302680A755}" type="datetime1">
              <a:rPr lang="en-US" smtClean="0">
                <a:solidFill>
                  <a:prstClr val="black">
                    <a:tint val="75000"/>
                  </a:prstClr>
                </a:solidFill>
              </a:rPr>
              <a:pPr/>
              <a:t>9/23/2021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4772E67-7349-1542-A4D6-CB1EC184AAA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79432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1C1F0C-202E-47B7-9558-3EDFC86820D8}" type="datetime1">
              <a:rPr lang="en-US" smtClean="0">
                <a:solidFill>
                  <a:prstClr val="black">
                    <a:tint val="75000"/>
                  </a:prstClr>
                </a:solidFill>
              </a:rPr>
              <a:pPr/>
              <a:t>9/23/2021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4772E67-7349-1542-A4D6-CB1EC184AAA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863764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89BB02-9B15-413F-BD22-6D7D016871FA}" type="datetime1">
              <a:rPr lang="en-US" smtClean="0">
                <a:solidFill>
                  <a:prstClr val="black">
                    <a:tint val="75000"/>
                  </a:prstClr>
                </a:solidFill>
              </a:rPr>
              <a:pPr/>
              <a:t>9/23/2021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4772E67-7349-1542-A4D6-CB1EC184AAA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0425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7B39B2-65B6-42DF-9D51-C88BF5FF148B}" type="datetime1">
              <a:rPr lang="en-US" smtClean="0"/>
              <a:pPr/>
              <a:t>9/23/2021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CBDB1B-0A57-4BFD-849F-567E274BD089}" type="slidenum">
              <a:rPr lang="en-US" smtClean="0"/>
              <a:pPr/>
              <a:t>‹#›</a:t>
            </a:fld>
            <a:endParaRPr lang="en-US" dirty="0"/>
          </a:p>
        </p:txBody>
      </p:sp>
    </p:spTree>
    <p:extLst>
      <p:ext uri="{BB962C8B-B14F-4D97-AF65-F5344CB8AC3E}">
        <p14:creationId xmlns:p14="http://schemas.microsoft.com/office/powerpoint/2010/main" val="2802160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D5D6B2-150E-4CAA-95BE-A8E36F260982}" type="datetime1">
              <a:rPr lang="en-US" smtClean="0">
                <a:solidFill>
                  <a:prstClr val="black">
                    <a:tint val="75000"/>
                  </a:prstClr>
                </a:solidFill>
              </a:rPr>
              <a:pPr/>
              <a:t>9/23/2021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4772E67-7349-1542-A4D6-CB1EC184AAA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3948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974922-FF19-454D-B1A6-DE897DD73C51}" type="datetime1">
              <a:rPr lang="en-US" smtClean="0">
                <a:solidFill>
                  <a:prstClr val="black">
                    <a:tint val="75000"/>
                  </a:prstClr>
                </a:solidFill>
              </a:rPr>
              <a:pPr/>
              <a:t>9/23/2021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4772E67-7349-1542-A4D6-CB1EC184AAA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717356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0DFF2A-C3E4-41E8-A06E-67237A1579B4}" type="datetime1">
              <a:rPr lang="en-US" smtClean="0">
                <a:solidFill>
                  <a:prstClr val="black">
                    <a:tint val="75000"/>
                  </a:prstClr>
                </a:solidFill>
              </a:rPr>
              <a:pPr/>
              <a:t>9/23/2021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4772E67-7349-1542-A4D6-CB1EC184AAA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0033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4AECFD-C894-4996-AAE2-9A437E9D21D0}" type="datetime1">
              <a:rPr lang="en-US" smtClean="0"/>
              <a:pPr/>
              <a:t>9/23/2021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CBDB1B-0A57-4BFD-849F-567E274BD089}" type="slidenum">
              <a:rPr lang="en-US" smtClean="0"/>
              <a:pPr/>
              <a:t>‹#›</a:t>
            </a:fld>
            <a:endParaRPr lang="en-US" dirty="0"/>
          </a:p>
        </p:txBody>
      </p:sp>
    </p:spTree>
    <p:extLst>
      <p:ext uri="{BB962C8B-B14F-4D97-AF65-F5344CB8AC3E}">
        <p14:creationId xmlns:p14="http://schemas.microsoft.com/office/powerpoint/2010/main" val="1640851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D3B76E-8195-4E63-893A-446A6A85F34E}" type="datetime1">
              <a:rPr lang="en-US" smtClean="0"/>
              <a:pPr/>
              <a:t>9/23/2021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CBDB1B-0A57-4BFD-849F-567E274BD089}" type="slidenum">
              <a:rPr lang="en-US" smtClean="0"/>
              <a:pPr/>
              <a:t>‹#›</a:t>
            </a:fld>
            <a:endParaRPr lang="en-US" dirty="0"/>
          </a:p>
        </p:txBody>
      </p:sp>
    </p:spTree>
    <p:extLst>
      <p:ext uri="{BB962C8B-B14F-4D97-AF65-F5344CB8AC3E}">
        <p14:creationId xmlns:p14="http://schemas.microsoft.com/office/powerpoint/2010/main" val="954933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D80D1C-1393-428D-8663-1AEEFB5D9419}" type="datetime1">
              <a:rPr lang="en-US" smtClean="0"/>
              <a:pPr/>
              <a:t>9/23/2021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0CBDB1B-0A57-4BFD-849F-567E274BD089}" type="slidenum">
              <a:rPr lang="en-US" smtClean="0"/>
              <a:pPr/>
              <a:t>‹#›</a:t>
            </a:fld>
            <a:endParaRPr lang="en-US" dirty="0"/>
          </a:p>
        </p:txBody>
      </p:sp>
    </p:spTree>
    <p:extLst>
      <p:ext uri="{BB962C8B-B14F-4D97-AF65-F5344CB8AC3E}">
        <p14:creationId xmlns:p14="http://schemas.microsoft.com/office/powerpoint/2010/main" val="2043354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118CB7-649D-4E26-B85C-45F471B28D03}" type="datetime1">
              <a:rPr lang="en-US" smtClean="0"/>
              <a:pPr/>
              <a:t>9/23/2021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0CBDB1B-0A57-4BFD-849F-567E274BD089}" type="slidenum">
              <a:rPr lang="en-US" smtClean="0"/>
              <a:pPr/>
              <a:t>‹#›</a:t>
            </a:fld>
            <a:endParaRPr lang="en-US" dirty="0"/>
          </a:p>
        </p:txBody>
      </p:sp>
    </p:spTree>
    <p:extLst>
      <p:ext uri="{BB962C8B-B14F-4D97-AF65-F5344CB8AC3E}">
        <p14:creationId xmlns:p14="http://schemas.microsoft.com/office/powerpoint/2010/main" val="1244585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F52C45-45A4-4F79-AE88-087EAB7B4E34}" type="datetime1">
              <a:rPr lang="en-US" smtClean="0"/>
              <a:pPr/>
              <a:t>9/23/2021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0CBDB1B-0A57-4BFD-849F-567E274BD089}" type="slidenum">
              <a:rPr lang="en-US" smtClean="0"/>
              <a:pPr/>
              <a:t>‹#›</a:t>
            </a:fld>
            <a:endParaRPr lang="en-US" dirty="0"/>
          </a:p>
        </p:txBody>
      </p:sp>
    </p:spTree>
    <p:extLst>
      <p:ext uri="{BB962C8B-B14F-4D97-AF65-F5344CB8AC3E}">
        <p14:creationId xmlns:p14="http://schemas.microsoft.com/office/powerpoint/2010/main" val="3715657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D91B97-FEC4-4825-AB44-1DDE1826E763}" type="datetime1">
              <a:rPr lang="en-US" smtClean="0"/>
              <a:pPr/>
              <a:t>9/23/2021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CBDB1B-0A57-4BFD-849F-567E274BD089}" type="slidenum">
              <a:rPr lang="en-US" smtClean="0"/>
              <a:pPr/>
              <a:t>‹#›</a:t>
            </a:fld>
            <a:endParaRPr lang="en-US" dirty="0"/>
          </a:p>
        </p:txBody>
      </p:sp>
    </p:spTree>
    <p:extLst>
      <p:ext uri="{BB962C8B-B14F-4D97-AF65-F5344CB8AC3E}">
        <p14:creationId xmlns:p14="http://schemas.microsoft.com/office/powerpoint/2010/main" val="710607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C87BAE-7E14-4A25-A8C9-6CC5F835F708}" type="datetime1">
              <a:rPr lang="en-US" smtClean="0"/>
              <a:pPr/>
              <a:t>9/23/2021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CBDB1B-0A57-4BFD-849F-567E274BD089}" type="slidenum">
              <a:rPr lang="en-US" smtClean="0"/>
              <a:pPr/>
              <a:t>‹#›</a:t>
            </a:fld>
            <a:endParaRPr lang="en-US" dirty="0"/>
          </a:p>
        </p:txBody>
      </p:sp>
    </p:spTree>
    <p:extLst>
      <p:ext uri="{BB962C8B-B14F-4D97-AF65-F5344CB8AC3E}">
        <p14:creationId xmlns:p14="http://schemas.microsoft.com/office/powerpoint/2010/main" val="2776607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BFF8FD-4FAA-4666-A066-7FDA0C5C4D75}" type="datetime1">
              <a:rPr lang="en-US" smtClean="0"/>
              <a:pPr/>
              <a:t>9/23/2021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CBDB1B-0A57-4BFD-849F-567E274BD089}" type="slidenum">
              <a:rPr lang="en-US" smtClean="0"/>
              <a:pPr/>
              <a:t>‹#›</a:t>
            </a:fld>
            <a:endParaRPr lang="en-US" dirty="0"/>
          </a:p>
        </p:txBody>
      </p:sp>
    </p:spTree>
    <p:extLst>
      <p:ext uri="{BB962C8B-B14F-4D97-AF65-F5344CB8AC3E}">
        <p14:creationId xmlns:p14="http://schemas.microsoft.com/office/powerpoint/2010/main" val="13273707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867D8934-C0E6-40D8-88FB-6CE56B4744C1}" type="datetime1">
              <a:rPr lang="en-US" smtClean="0">
                <a:solidFill>
                  <a:prstClr val="black">
                    <a:tint val="75000"/>
                  </a:prstClr>
                </a:solidFill>
              </a:rPr>
              <a:pPr defTabSz="457200"/>
              <a:t>9/23/2021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4772E67-7349-1542-A4D6-CB1EC184AAAB}"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15803148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2.jpeg"/><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jpeg"/><Relationship Id="rId1" Type="http://schemas.openxmlformats.org/officeDocument/2006/relationships/slideLayout" Target="../slideLayouts/slideLayout18.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990600"/>
            <a:ext cx="8229600" cy="1524000"/>
          </a:xfrm>
        </p:spPr>
        <p:txBody>
          <a:bodyPr>
            <a:noAutofit/>
          </a:bodyPr>
          <a:lstStyle/>
          <a:p>
            <a:r>
              <a:rPr lang="en-IN" sz="4800" b="1" dirty="0">
                <a:latin typeface="Times New Roman" panose="02020603050405020304" pitchFamily="18" charset="0"/>
                <a:cs typeface="Times New Roman" panose="02020603050405020304" pitchFamily="18" charset="0"/>
              </a:rPr>
              <a:t/>
            </a:r>
            <a:br>
              <a:rPr lang="en-IN" sz="4800" b="1" dirty="0">
                <a:latin typeface="Times New Roman" panose="02020603050405020304" pitchFamily="18" charset="0"/>
                <a:cs typeface="Times New Roman" panose="02020603050405020304" pitchFamily="18" charset="0"/>
              </a:rPr>
            </a:br>
            <a:r>
              <a:rPr lang="en-IN" sz="4800" b="1" dirty="0">
                <a:latin typeface="Times New Roman" panose="02020603050405020304" pitchFamily="18" charset="0"/>
                <a:cs typeface="Times New Roman" panose="02020603050405020304" pitchFamily="18" charset="0"/>
              </a:rPr>
              <a:t/>
            </a:r>
            <a:br>
              <a:rPr lang="en-IN" sz="4800" b="1" dirty="0">
                <a:latin typeface="Times New Roman" panose="02020603050405020304" pitchFamily="18" charset="0"/>
                <a:cs typeface="Times New Roman" panose="02020603050405020304" pitchFamily="18" charset="0"/>
              </a:rPr>
            </a:br>
            <a:endParaRPr lang="en-US" sz="4800" b="1"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04772E67-7349-1542-A4D6-CB1EC184AAAB}" type="slidenum">
              <a:rPr lang="en-US" smtClean="0">
                <a:solidFill>
                  <a:prstClr val="black">
                    <a:tint val="75000"/>
                  </a:prstClr>
                </a:solidFill>
              </a:rPr>
              <a:pPr/>
              <a:t>1</a:t>
            </a:fld>
            <a:endParaRPr lang="en-US" dirty="0">
              <a:solidFill>
                <a:prstClr val="black">
                  <a:tint val="75000"/>
                </a:prstClr>
              </a:solidFill>
            </a:endParaRPr>
          </a:p>
        </p:txBody>
      </p:sp>
      <p:pic>
        <p:nvPicPr>
          <p:cNvPr id="4" name="Picture 3" descr="AKM.jpg"/>
          <p:cNvPicPr>
            <a:picLocks noChangeAspect="1"/>
          </p:cNvPicPr>
          <p:nvPr/>
        </p:nvPicPr>
        <p:blipFill>
          <a:blip r:embed="rId2">
            <a:lum/>
          </a:blip>
          <a:stretch>
            <a:fillRect/>
          </a:stretch>
        </p:blipFill>
        <p:spPr>
          <a:xfrm>
            <a:off x="6324600" y="20418"/>
            <a:ext cx="2590800" cy="1524000"/>
          </a:xfrm>
          <a:prstGeom prst="rect">
            <a:avLst/>
          </a:prstGeom>
        </p:spPr>
      </p:pic>
      <p:pic>
        <p:nvPicPr>
          <p:cNvPr id="6" name="Picture 5" descr="CITI.jpg"/>
          <p:cNvPicPr>
            <a:picLocks noChangeAspect="1"/>
          </p:cNvPicPr>
          <p:nvPr/>
        </p:nvPicPr>
        <p:blipFill>
          <a:blip r:embed="rId3">
            <a:lum bright="20000"/>
          </a:blip>
          <a:stretch>
            <a:fillRect/>
          </a:stretch>
        </p:blipFill>
        <p:spPr>
          <a:xfrm>
            <a:off x="2743200" y="113973"/>
            <a:ext cx="3124200" cy="1269206"/>
          </a:xfrm>
          <a:prstGeom prst="rect">
            <a:avLst/>
          </a:prstGeom>
        </p:spPr>
      </p:pic>
      <p:pic>
        <p:nvPicPr>
          <p:cNvPr id="7" name="Picture 6" descr="SIMA.jpg"/>
          <p:cNvPicPr>
            <a:picLocks noChangeAspect="1"/>
          </p:cNvPicPr>
          <p:nvPr/>
        </p:nvPicPr>
        <p:blipFill>
          <a:blip r:embed="rId4"/>
          <a:stretch>
            <a:fillRect/>
          </a:stretch>
        </p:blipFill>
        <p:spPr>
          <a:xfrm>
            <a:off x="385619" y="151864"/>
            <a:ext cx="1447800" cy="1295400"/>
          </a:xfrm>
          <a:prstGeom prst="rect">
            <a:avLst/>
          </a:prstGeom>
        </p:spPr>
      </p:pic>
      <p:pic>
        <p:nvPicPr>
          <p:cNvPr id="8" name="Picture 1">
            <a:extLst>
              <a:ext uri="{FF2B5EF4-FFF2-40B4-BE49-F238E27FC236}">
                <a16:creationId xmlns:a16="http://schemas.microsoft.com/office/drawing/2014/main" xmlns="" id="{22E1393D-893E-447A-AA8D-2CC2659CA54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09519" y="1491128"/>
            <a:ext cx="7193137" cy="3684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xmlns="" id="{3D66539C-4B2C-4D1D-AEE7-977D179AAE2C}"/>
              </a:ext>
            </a:extLst>
          </p:cNvPr>
          <p:cNvSpPr/>
          <p:nvPr/>
        </p:nvSpPr>
        <p:spPr>
          <a:xfrm rot="10800000" flipV="1">
            <a:off x="84283" y="4579719"/>
            <a:ext cx="6400799" cy="646331"/>
          </a:xfrm>
          <a:prstGeom prst="rect">
            <a:avLst/>
          </a:prstGeom>
          <a:solidFill>
            <a:srgbClr val="C00000"/>
          </a:solidFill>
        </p:spPr>
        <p:txBody>
          <a:bodyPr wrap="square">
            <a:spAutoFit/>
          </a:bodyPr>
          <a:lstStyle/>
          <a:p>
            <a:pPr algn="ctr"/>
            <a:r>
              <a:rPr lang="en-IN" sz="3600" b="1" dirty="0">
                <a:solidFill>
                  <a:srgbClr val="FFFF00"/>
                </a:solidFill>
                <a:latin typeface="Times New Roman" panose="02020603050405020304" pitchFamily="18" charset="0"/>
                <a:cs typeface="Times New Roman" panose="02020603050405020304" pitchFamily="18" charset="0"/>
              </a:rPr>
              <a:t>Textiles Sector – GST Regime</a:t>
            </a:r>
            <a:endParaRPr lang="en-IN" sz="3600" dirty="0">
              <a:solidFill>
                <a:srgbClr val="FFFF00"/>
              </a:solidFill>
            </a:endParaRPr>
          </a:p>
        </p:txBody>
      </p:sp>
      <p:pic>
        <p:nvPicPr>
          <p:cNvPr id="10" name="Picture 2" descr="Kautilya on taxation के लिए चित्र परिणाम">
            <a:extLst>
              <a:ext uri="{FF2B5EF4-FFF2-40B4-BE49-F238E27FC236}">
                <a16:creationId xmlns:a16="http://schemas.microsoft.com/office/drawing/2014/main" xmlns="" id="{A1081282-CB36-4154-AC19-F8B369C20C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983" y="5284353"/>
            <a:ext cx="2057400" cy="1345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6">
            <a:extLst>
              <a:ext uri="{FF2B5EF4-FFF2-40B4-BE49-F238E27FC236}">
                <a16:creationId xmlns:a16="http://schemas.microsoft.com/office/drawing/2014/main" xmlns="" id="{77D83FB5-D15D-47CC-B8FE-457644439479}"/>
              </a:ext>
            </a:extLst>
          </p:cNvPr>
          <p:cNvSpPr>
            <a:spLocks noChangeArrowheads="1"/>
          </p:cNvSpPr>
          <p:nvPr/>
        </p:nvSpPr>
        <p:spPr bwMode="auto">
          <a:xfrm>
            <a:off x="2281384" y="5226050"/>
            <a:ext cx="64008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IN" altLang="en-US" sz="2500" dirty="0">
                <a:solidFill>
                  <a:srgbClr val="002060"/>
                </a:solidFill>
                <a:latin typeface="Arial" panose="020B0604020202020204" pitchFamily="34" charset="0"/>
              </a:rPr>
              <a:t>The government should collect taxes like a honeybee that sucks just the right amount of honey from the flower so that both can survive - </a:t>
            </a:r>
            <a:r>
              <a:rPr lang="en-IN" altLang="en-US" sz="2500" dirty="0">
                <a:solidFill>
                  <a:srgbClr val="C00000"/>
                </a:solidFill>
                <a:latin typeface="Arial" panose="020B0604020202020204" pitchFamily="34" charset="0"/>
              </a:rPr>
              <a:t>Chanakya. </a:t>
            </a:r>
          </a:p>
        </p:txBody>
      </p:sp>
      <p:sp>
        <p:nvSpPr>
          <p:cNvPr id="12" name="Rectangle 11">
            <a:extLst>
              <a:ext uri="{FF2B5EF4-FFF2-40B4-BE49-F238E27FC236}">
                <a16:creationId xmlns:a16="http://schemas.microsoft.com/office/drawing/2014/main" xmlns="" id="{E3350E9C-FBC4-48B2-8A7E-8F956D9B4524}"/>
              </a:ext>
            </a:extLst>
          </p:cNvPr>
          <p:cNvSpPr/>
          <p:nvPr/>
        </p:nvSpPr>
        <p:spPr>
          <a:xfrm rot="10800000" flipV="1">
            <a:off x="94672" y="3968987"/>
            <a:ext cx="6390410" cy="707886"/>
          </a:xfrm>
          <a:prstGeom prst="rect">
            <a:avLst/>
          </a:prstGeom>
          <a:solidFill>
            <a:srgbClr val="002060"/>
          </a:solidFill>
        </p:spPr>
        <p:txBody>
          <a:bodyPr wrap="square">
            <a:spAutoFit/>
          </a:bodyPr>
          <a:lstStyle/>
          <a:p>
            <a:pPr algn="ctr"/>
            <a:r>
              <a:rPr lang="en-IN" sz="4000" b="1" dirty="0">
                <a:solidFill>
                  <a:srgbClr val="FFFF00"/>
                </a:solidFill>
                <a:latin typeface="Times New Roman" panose="02020603050405020304" pitchFamily="18" charset="0"/>
                <a:cs typeface="Times New Roman" panose="02020603050405020304" pitchFamily="18" charset="0"/>
              </a:rPr>
              <a:t>Ease of Doing Business</a:t>
            </a:r>
            <a:endParaRPr lang="en-IN" sz="4000" dirty="0">
              <a:solidFill>
                <a:srgbClr val="FFFF00"/>
              </a:solidFill>
            </a:endParaRPr>
          </a:p>
        </p:txBody>
      </p:sp>
    </p:spTree>
    <p:extLst>
      <p:ext uri="{BB962C8B-B14F-4D97-AF65-F5344CB8AC3E}">
        <p14:creationId xmlns:p14="http://schemas.microsoft.com/office/powerpoint/2010/main" val="413245500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5">
            <a:extLst>
              <a:ext uri="{FF2B5EF4-FFF2-40B4-BE49-F238E27FC236}">
                <a16:creationId xmlns:a16="http://schemas.microsoft.com/office/drawing/2014/main" xmlns="" id="{799B2FB1-A843-46D5-A27D-478E20517E85}"/>
              </a:ext>
            </a:extLst>
          </p:cNvPr>
          <p:cNvSpPr txBox="1">
            <a:spLocks noGrp="1"/>
          </p:cNvSpPr>
          <p:nvPr/>
        </p:nvSpPr>
        <p:spPr bwMode="auto">
          <a:xfrm>
            <a:off x="7924800" y="6381750"/>
            <a:ext cx="1219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1FE487AA-A550-4999-8293-7585C286BEFE}" type="slidenum">
              <a:rPr lang="en-US" altLang="en-US" sz="2400">
                <a:solidFill>
                  <a:srgbClr val="663300"/>
                </a:solidFill>
                <a:latin typeface="Arial" panose="020B0604020202020204" pitchFamily="34" charset="0"/>
              </a:rPr>
              <a:pPr algn="r" eaLnBrk="1" hangingPunct="1">
                <a:spcBef>
                  <a:spcPct val="0"/>
                </a:spcBef>
                <a:buFontTx/>
                <a:buNone/>
              </a:pPr>
              <a:t>10</a:t>
            </a:fld>
            <a:endParaRPr lang="en-US" altLang="en-US" sz="2400">
              <a:solidFill>
                <a:srgbClr val="663300"/>
              </a:solidFill>
              <a:latin typeface="Arial" panose="020B0604020202020204" pitchFamily="34" charset="0"/>
            </a:endParaRPr>
          </a:p>
        </p:txBody>
      </p:sp>
      <p:sp>
        <p:nvSpPr>
          <p:cNvPr id="54275" name="Rectangle 2">
            <a:extLst>
              <a:ext uri="{FF2B5EF4-FFF2-40B4-BE49-F238E27FC236}">
                <a16:creationId xmlns:a16="http://schemas.microsoft.com/office/drawing/2014/main" xmlns="" id="{0D380D22-CB46-4CA7-A38F-1DEDA8446F6A}"/>
              </a:ext>
            </a:extLst>
          </p:cNvPr>
          <p:cNvSpPr>
            <a:spLocks noGrp="1" noChangeArrowheads="1"/>
          </p:cNvSpPr>
          <p:nvPr>
            <p:ph type="title" idx="4294967295"/>
          </p:nvPr>
        </p:nvSpPr>
        <p:spPr>
          <a:xfrm>
            <a:off x="2747963" y="36490"/>
            <a:ext cx="3048000" cy="685800"/>
          </a:xfrm>
          <a:solidFill>
            <a:srgbClr val="002060"/>
          </a:solidFill>
        </p:spPr>
        <p:txBody>
          <a:bodyPr>
            <a:normAutofit/>
          </a:bodyPr>
          <a:lstStyle/>
          <a:p>
            <a:pPr eaLnBrk="1" hangingPunct="1"/>
            <a:r>
              <a:rPr lang="en-US" altLang="en-US" sz="2800" b="1" dirty="0">
                <a:solidFill>
                  <a:srgbClr val="FFFF00"/>
                </a:solidFill>
                <a:latin typeface="Century Gothic" panose="020B0502020202020204" pitchFamily="34" charset="0"/>
              </a:rPr>
              <a:t>GST: Job work</a:t>
            </a:r>
          </a:p>
        </p:txBody>
      </p:sp>
      <p:sp>
        <p:nvSpPr>
          <p:cNvPr id="29700" name="Rectangle 3">
            <a:extLst>
              <a:ext uri="{FF2B5EF4-FFF2-40B4-BE49-F238E27FC236}">
                <a16:creationId xmlns:a16="http://schemas.microsoft.com/office/drawing/2014/main" xmlns="" id="{96005BA6-2223-4BDB-A187-4341769CCEEB}"/>
              </a:ext>
            </a:extLst>
          </p:cNvPr>
          <p:cNvSpPr>
            <a:spLocks noGrp="1" noChangeArrowheads="1"/>
          </p:cNvSpPr>
          <p:nvPr>
            <p:ph type="body" idx="4294967295"/>
          </p:nvPr>
        </p:nvSpPr>
        <p:spPr>
          <a:xfrm>
            <a:off x="2747963" y="990600"/>
            <a:ext cx="5938837" cy="5562600"/>
          </a:xfrm>
        </p:spPr>
        <p:txBody>
          <a:bodyPr>
            <a:normAutofit lnSpcReduction="10000"/>
          </a:bodyPr>
          <a:lstStyle/>
          <a:p>
            <a:pPr algn="just">
              <a:buFont typeface="Wingdings" pitchFamily="2" charset="2"/>
              <a:buChar char="q"/>
              <a:defRPr/>
            </a:pPr>
            <a:r>
              <a:rPr lang="en-IN" altLang="en-US" sz="2500" dirty="0">
                <a:solidFill>
                  <a:srgbClr val="002060"/>
                </a:solidFill>
                <a:cs typeface="Andalus" pitchFamily="18" charset="-78"/>
              </a:rPr>
              <a:t>Input Tax credit can be availed.</a:t>
            </a:r>
          </a:p>
          <a:p>
            <a:pPr algn="just">
              <a:buFont typeface="Wingdings" pitchFamily="2" charset="2"/>
              <a:buChar char="q"/>
              <a:defRPr/>
            </a:pPr>
            <a:r>
              <a:rPr lang="en-IN" altLang="en-US" sz="2500" dirty="0">
                <a:solidFill>
                  <a:srgbClr val="002060"/>
                </a:solidFill>
                <a:cs typeface="Andalus" pitchFamily="18" charset="-78"/>
              </a:rPr>
              <a:t>Goods can be directly sent to job worker. </a:t>
            </a:r>
            <a:r>
              <a:rPr lang="en-IN" altLang="en-US" sz="2500" dirty="0">
                <a:solidFill>
                  <a:srgbClr val="3409ED"/>
                </a:solidFill>
                <a:cs typeface="Andalus" pitchFamily="18" charset="-78"/>
              </a:rPr>
              <a:t>Goods should be returned within 180 days.</a:t>
            </a:r>
          </a:p>
          <a:p>
            <a:pPr algn="just">
              <a:buFont typeface="Wingdings" pitchFamily="2" charset="2"/>
              <a:buChar char="q"/>
              <a:defRPr/>
            </a:pPr>
            <a:r>
              <a:rPr lang="en-IN" altLang="en-US" sz="2500" dirty="0">
                <a:solidFill>
                  <a:srgbClr val="002060"/>
                </a:solidFill>
                <a:cs typeface="Andalus" pitchFamily="18" charset="-78"/>
              </a:rPr>
              <a:t>Capital goods also can be sent directly to the job worker. </a:t>
            </a:r>
            <a:r>
              <a:rPr lang="en-IN" altLang="en-US" sz="2500" dirty="0">
                <a:solidFill>
                  <a:srgbClr val="3409ED"/>
                </a:solidFill>
                <a:cs typeface="Andalus" pitchFamily="18" charset="-78"/>
              </a:rPr>
              <a:t>Capital goods should be returned within 2 years.</a:t>
            </a:r>
          </a:p>
          <a:p>
            <a:pPr algn="just">
              <a:buFont typeface="Wingdings" pitchFamily="2" charset="2"/>
              <a:buChar char="q"/>
              <a:defRPr/>
            </a:pPr>
            <a:r>
              <a:rPr lang="en-IN" sz="2500" dirty="0">
                <a:solidFill>
                  <a:srgbClr val="FF0000"/>
                </a:solidFill>
                <a:cs typeface="Andalus" pitchFamily="18" charset="-78"/>
              </a:rPr>
              <a:t>If goods are not returned within the specified period-</a:t>
            </a:r>
          </a:p>
          <a:p>
            <a:pPr marL="576263" indent="-293688" algn="just">
              <a:buFont typeface="Wingdings" panose="05000000000000000000" pitchFamily="2" charset="2"/>
              <a:buChar char="ü"/>
              <a:defRPr/>
            </a:pPr>
            <a:r>
              <a:rPr lang="en-IN" sz="2500" dirty="0">
                <a:solidFill>
                  <a:srgbClr val="002060"/>
                </a:solidFill>
                <a:cs typeface="Andalus" pitchFamily="18" charset="-78"/>
              </a:rPr>
              <a:t>Reverse credit.</a:t>
            </a:r>
          </a:p>
          <a:p>
            <a:pPr marL="576263" indent="-293688" algn="just">
              <a:buFont typeface="Wingdings" panose="05000000000000000000" pitchFamily="2" charset="2"/>
              <a:buChar char="ü"/>
              <a:defRPr/>
            </a:pPr>
            <a:r>
              <a:rPr lang="en-IN" sz="2500" dirty="0">
                <a:solidFill>
                  <a:srgbClr val="002060"/>
                </a:solidFill>
                <a:cs typeface="Andalus" pitchFamily="18" charset="-78"/>
              </a:rPr>
              <a:t>Pay interest.</a:t>
            </a:r>
          </a:p>
          <a:p>
            <a:pPr algn="just">
              <a:buFont typeface="Wingdings" panose="05000000000000000000" pitchFamily="2" charset="2"/>
              <a:buChar char="q"/>
              <a:defRPr/>
            </a:pPr>
            <a:r>
              <a:rPr lang="en-IN" sz="2600" dirty="0">
                <a:solidFill>
                  <a:srgbClr val="FF0000"/>
                </a:solidFill>
              </a:rPr>
              <a:t>If the goods are returned subsequently-</a:t>
            </a:r>
          </a:p>
          <a:p>
            <a:pPr indent="4763" algn="just">
              <a:buFont typeface="Wingdings" panose="05000000000000000000" pitchFamily="2" charset="2"/>
              <a:buChar char="ü"/>
              <a:defRPr/>
            </a:pPr>
            <a:r>
              <a:rPr lang="en-IN" sz="2600" dirty="0">
                <a:solidFill>
                  <a:srgbClr val="002060"/>
                </a:solidFill>
              </a:rPr>
              <a:t> Claim the credit again. </a:t>
            </a:r>
          </a:p>
        </p:txBody>
      </p:sp>
      <p:pic>
        <p:nvPicPr>
          <p:cNvPr id="54277" name="Picture 2">
            <a:extLst>
              <a:ext uri="{FF2B5EF4-FFF2-40B4-BE49-F238E27FC236}">
                <a16:creationId xmlns:a16="http://schemas.microsoft.com/office/drawing/2014/main" xmlns="" id="{C6056D69-ED0B-4C04-87C4-F058049DD12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 y="1600200"/>
            <a:ext cx="254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2814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5">
            <a:extLst>
              <a:ext uri="{FF2B5EF4-FFF2-40B4-BE49-F238E27FC236}">
                <a16:creationId xmlns:a16="http://schemas.microsoft.com/office/drawing/2014/main" xmlns="" id="{0888E27A-9EF5-4C70-BBF1-8807E5D26167}"/>
              </a:ext>
            </a:extLst>
          </p:cNvPr>
          <p:cNvSpPr txBox="1">
            <a:spLocks noGrp="1"/>
          </p:cNvSpPr>
          <p:nvPr/>
        </p:nvSpPr>
        <p:spPr bwMode="auto">
          <a:xfrm>
            <a:off x="7924800" y="6381750"/>
            <a:ext cx="1219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126D322B-B797-4AA5-8EC8-7A4648EF61AD}" type="slidenum">
              <a:rPr lang="en-US" altLang="en-US" sz="2400">
                <a:solidFill>
                  <a:srgbClr val="663300"/>
                </a:solidFill>
                <a:latin typeface="Arial" panose="020B0604020202020204" pitchFamily="34" charset="0"/>
              </a:rPr>
              <a:pPr algn="r" eaLnBrk="1" hangingPunct="1">
                <a:spcBef>
                  <a:spcPct val="0"/>
                </a:spcBef>
                <a:buFontTx/>
                <a:buNone/>
              </a:pPr>
              <a:t>11</a:t>
            </a:fld>
            <a:endParaRPr lang="en-US" altLang="en-US" sz="2400">
              <a:solidFill>
                <a:srgbClr val="663300"/>
              </a:solidFill>
              <a:latin typeface="Arial" panose="020B0604020202020204" pitchFamily="34" charset="0"/>
            </a:endParaRPr>
          </a:p>
        </p:txBody>
      </p:sp>
      <p:sp>
        <p:nvSpPr>
          <p:cNvPr id="53251" name="Rectangle 2">
            <a:extLst>
              <a:ext uri="{FF2B5EF4-FFF2-40B4-BE49-F238E27FC236}">
                <a16:creationId xmlns:a16="http://schemas.microsoft.com/office/drawing/2014/main" xmlns="" id="{C6A65C08-A7FC-44FB-B64F-C66C5FBA88A2}"/>
              </a:ext>
            </a:extLst>
          </p:cNvPr>
          <p:cNvSpPr>
            <a:spLocks noGrp="1" noChangeArrowheads="1"/>
          </p:cNvSpPr>
          <p:nvPr>
            <p:ph type="title" idx="4294967295"/>
          </p:nvPr>
        </p:nvSpPr>
        <p:spPr>
          <a:xfrm>
            <a:off x="762000" y="152400"/>
            <a:ext cx="6096000" cy="685800"/>
          </a:xfrm>
          <a:solidFill>
            <a:srgbClr val="002060"/>
          </a:solidFill>
        </p:spPr>
        <p:txBody>
          <a:bodyPr/>
          <a:lstStyle/>
          <a:p>
            <a:pPr eaLnBrk="1" hangingPunct="1"/>
            <a:r>
              <a:rPr lang="en-US" altLang="en-US" sz="2800" b="1" dirty="0">
                <a:solidFill>
                  <a:srgbClr val="FFFF00"/>
                </a:solidFill>
                <a:latin typeface="Century Gothic" panose="020B0502020202020204" pitchFamily="34" charset="0"/>
              </a:rPr>
              <a:t>GST: Job work: Input Tax credit</a:t>
            </a:r>
          </a:p>
        </p:txBody>
      </p:sp>
      <p:sp>
        <p:nvSpPr>
          <p:cNvPr id="29700" name="Rectangle 3">
            <a:extLst>
              <a:ext uri="{FF2B5EF4-FFF2-40B4-BE49-F238E27FC236}">
                <a16:creationId xmlns:a16="http://schemas.microsoft.com/office/drawing/2014/main" xmlns="" id="{CE94FE28-F897-474B-9616-004F154FE4C7}"/>
              </a:ext>
            </a:extLst>
          </p:cNvPr>
          <p:cNvSpPr>
            <a:spLocks noGrp="1" noChangeArrowheads="1"/>
          </p:cNvSpPr>
          <p:nvPr>
            <p:ph type="body" idx="4294967295"/>
          </p:nvPr>
        </p:nvSpPr>
        <p:spPr>
          <a:xfrm>
            <a:off x="4267200" y="2057400"/>
            <a:ext cx="4419600" cy="1971675"/>
          </a:xfrm>
        </p:spPr>
        <p:txBody>
          <a:bodyPr>
            <a:noAutofit/>
          </a:bodyPr>
          <a:lstStyle/>
          <a:p>
            <a:pPr algn="just">
              <a:buFont typeface="Wingdings" pitchFamily="2" charset="2"/>
              <a:buChar char="q"/>
              <a:defRPr/>
            </a:pPr>
            <a:r>
              <a:rPr lang="en-IN" altLang="en-US" sz="2400" dirty="0">
                <a:solidFill>
                  <a:srgbClr val="002060"/>
                </a:solidFill>
                <a:cs typeface="Andalus" pitchFamily="18" charset="-78"/>
              </a:rPr>
              <a:t>Principal can take credit.</a:t>
            </a:r>
          </a:p>
          <a:p>
            <a:pPr algn="just">
              <a:buFont typeface="Wingdings" pitchFamily="2" charset="2"/>
              <a:buChar char="q"/>
              <a:defRPr/>
            </a:pPr>
            <a:r>
              <a:rPr lang="en-IN" altLang="en-US" sz="2400" dirty="0">
                <a:solidFill>
                  <a:srgbClr val="002060"/>
                </a:solidFill>
                <a:cs typeface="Andalus" pitchFamily="18" charset="-78"/>
              </a:rPr>
              <a:t>Goods can be directly sent to job worker. </a:t>
            </a:r>
            <a:r>
              <a:rPr lang="en-IN" altLang="en-US" sz="2400" dirty="0">
                <a:solidFill>
                  <a:srgbClr val="3409ED"/>
                </a:solidFill>
                <a:cs typeface="Andalus" pitchFamily="18" charset="-78"/>
              </a:rPr>
              <a:t>Goods should be returned within 180 days.</a:t>
            </a:r>
          </a:p>
          <a:p>
            <a:pPr algn="just">
              <a:buFont typeface="Wingdings" pitchFamily="2" charset="2"/>
              <a:buChar char="q"/>
              <a:defRPr/>
            </a:pPr>
            <a:r>
              <a:rPr lang="en-IN" altLang="en-US" sz="2400" dirty="0">
                <a:solidFill>
                  <a:srgbClr val="002060"/>
                </a:solidFill>
                <a:cs typeface="Andalus" pitchFamily="18" charset="-78"/>
              </a:rPr>
              <a:t>Capital goods also can be sent directly to the job worker. </a:t>
            </a:r>
            <a:r>
              <a:rPr lang="en-IN" altLang="en-US" sz="2400" dirty="0">
                <a:solidFill>
                  <a:srgbClr val="3409ED"/>
                </a:solidFill>
                <a:cs typeface="Andalus" pitchFamily="18" charset="-78"/>
              </a:rPr>
              <a:t>Capital goods should be returned within 2 years</a:t>
            </a:r>
            <a:r>
              <a:rPr lang="en-IN" altLang="en-US" sz="2400" dirty="0" smtClean="0">
                <a:solidFill>
                  <a:srgbClr val="3409ED"/>
                </a:solidFill>
                <a:cs typeface="Andalus" pitchFamily="18" charset="-78"/>
              </a:rPr>
              <a:t>.</a:t>
            </a:r>
            <a:endParaRPr lang="en-IN" altLang="en-US" sz="2400" dirty="0">
              <a:solidFill>
                <a:srgbClr val="3409ED"/>
              </a:solidFill>
              <a:cs typeface="Andalus" pitchFamily="18" charset="-78"/>
            </a:endParaRPr>
          </a:p>
        </p:txBody>
      </p:sp>
      <p:pic>
        <p:nvPicPr>
          <p:cNvPr id="53253" name="Picture 2">
            <a:extLst>
              <a:ext uri="{FF2B5EF4-FFF2-40B4-BE49-F238E27FC236}">
                <a16:creationId xmlns:a16="http://schemas.microsoft.com/office/drawing/2014/main" xmlns="" id="{32AA4B8D-AC05-4DE2-B814-2A8D396AB93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9068" y="2590800"/>
            <a:ext cx="3420932"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8931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4772E67-7349-1542-A4D6-CB1EC184AAAB}" type="slidenum">
              <a:rPr lang="en-US" smtClean="0">
                <a:solidFill>
                  <a:prstClr val="black">
                    <a:tint val="75000"/>
                  </a:prstClr>
                </a:solidFill>
              </a:rPr>
              <a:pPr/>
              <a:t>12</a:t>
            </a:fld>
            <a:endParaRPr lang="en-US" dirty="0">
              <a:solidFill>
                <a:prstClr val="black">
                  <a:tint val="75000"/>
                </a:prstClr>
              </a:solidFill>
            </a:endParaRPr>
          </a:p>
        </p:txBody>
      </p:sp>
      <p:sp>
        <p:nvSpPr>
          <p:cNvPr id="3" name="Rectangle 2"/>
          <p:cNvSpPr/>
          <p:nvPr/>
        </p:nvSpPr>
        <p:spPr>
          <a:xfrm>
            <a:off x="228600" y="228600"/>
            <a:ext cx="6019799" cy="533400"/>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IN" sz="3200" b="1" dirty="0">
                <a:solidFill>
                  <a:srgbClr val="FFFF00"/>
                </a:solidFill>
                <a:latin typeface="Times New Roman" panose="02020603050405020304" pitchFamily="18" charset="0"/>
                <a:cs typeface="Times New Roman" panose="02020603050405020304" pitchFamily="18" charset="0"/>
              </a:rPr>
              <a:t>Refund of unutilised ITC</a:t>
            </a:r>
            <a:endParaRPr lang="en-US" sz="3200" b="1" dirty="0">
              <a:solidFill>
                <a:srgbClr val="FFFF00"/>
              </a:solidFill>
              <a:latin typeface="Times New Roman" panose="02020603050405020304" pitchFamily="18" charset="0"/>
              <a:cs typeface="Times New Roman" panose="02020603050405020304" pitchFamily="18" charset="0"/>
            </a:endParaRPr>
          </a:p>
          <a:p>
            <a:pPr algn="ctr"/>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3200401" y="914400"/>
            <a:ext cx="5562599" cy="5816977"/>
          </a:xfrm>
          <a:prstGeom prst="rect">
            <a:avLst/>
          </a:prstGeom>
        </p:spPr>
        <p:txBody>
          <a:bodyPr wrap="square">
            <a:spAutoFit/>
          </a:bodyPr>
          <a:lstStyle/>
          <a:p>
            <a:pPr marL="285750" lvl="0" indent="-285750" algn="just">
              <a:spcAft>
                <a:spcPts val="600"/>
              </a:spcAft>
              <a:buFont typeface="Wingdings" panose="05000000000000000000" pitchFamily="2" charset="2"/>
              <a:buChar char="q"/>
            </a:pPr>
            <a:r>
              <a:rPr lang="en-IN" sz="2200" dirty="0">
                <a:cs typeface="Times New Roman" panose="02020603050405020304" pitchFamily="18" charset="0"/>
              </a:rPr>
              <a:t>Refund of unutilised Input Tax Credit is allowed as per Section 54(3) of the GST Act, 2017 </a:t>
            </a:r>
            <a:r>
              <a:rPr lang="en-US" sz="2200" dirty="0">
                <a:cs typeface="Times New Roman" panose="02020603050405020304" pitchFamily="18" charset="0"/>
              </a:rPr>
              <a:t>under two circumstances:</a:t>
            </a:r>
          </a:p>
          <a:p>
            <a:pPr marL="742950" lvl="1" indent="-285750" algn="just">
              <a:spcAft>
                <a:spcPts val="600"/>
              </a:spcAft>
              <a:buFont typeface="Wingdings" panose="05000000000000000000" pitchFamily="2" charset="2"/>
              <a:buChar char="ü"/>
            </a:pPr>
            <a:r>
              <a:rPr lang="en-IN" sz="2200" dirty="0">
                <a:cs typeface="Times New Roman" panose="02020603050405020304" pitchFamily="18" charset="0"/>
              </a:rPr>
              <a:t>Zero rated supplies (Exports and supplies to SEZs) without payment of tax.</a:t>
            </a:r>
            <a:endParaRPr lang="en-US" sz="2200" dirty="0">
              <a:cs typeface="Times New Roman" panose="02020603050405020304" pitchFamily="18" charset="0"/>
            </a:endParaRPr>
          </a:p>
          <a:p>
            <a:pPr marL="742950" lvl="1" indent="-285750" algn="just">
              <a:spcAft>
                <a:spcPts val="600"/>
              </a:spcAft>
              <a:buFont typeface="Wingdings" panose="05000000000000000000" pitchFamily="2" charset="2"/>
              <a:buChar char="ü"/>
            </a:pPr>
            <a:r>
              <a:rPr lang="en-IN" sz="2200" dirty="0">
                <a:cs typeface="Times New Roman" panose="02020603050405020304" pitchFamily="18" charset="0"/>
              </a:rPr>
              <a:t>Accumulation of credit on account of  Inverted Duty Structure” (except on notified supplies).</a:t>
            </a:r>
          </a:p>
          <a:p>
            <a:pPr marL="800100" lvl="1" indent="-342900" algn="just">
              <a:spcAft>
                <a:spcPts val="600"/>
              </a:spcAft>
              <a:buFont typeface="Wingdings" panose="05000000000000000000" pitchFamily="2" charset="2"/>
              <a:buChar char="Ø"/>
            </a:pPr>
            <a:r>
              <a:rPr lang="en-US" sz="2200" i="0" dirty="0">
                <a:solidFill>
                  <a:srgbClr val="C00000"/>
                </a:solidFill>
                <a:effectLst/>
                <a:cs typeface="Times New Roman" panose="02020603050405020304" pitchFamily="18" charset="0"/>
              </a:rPr>
              <a:t>‘Inverted duty structure’: </a:t>
            </a:r>
            <a:r>
              <a:rPr lang="en-US" sz="2200" i="0" dirty="0">
                <a:solidFill>
                  <a:srgbClr val="002060"/>
                </a:solidFill>
                <a:effectLst/>
                <a:cs typeface="Times New Roman" panose="02020603050405020304" pitchFamily="18" charset="0"/>
              </a:rPr>
              <a:t>A </a:t>
            </a:r>
            <a:r>
              <a:rPr lang="en-US" sz="2200" i="0" dirty="0">
                <a:solidFill>
                  <a:srgbClr val="47525E"/>
                </a:solidFill>
                <a:effectLst/>
                <a:cs typeface="Times New Roman" panose="02020603050405020304" pitchFamily="18" charset="0"/>
              </a:rPr>
              <a:t>higher duty on inputs and a lower levy on finished products. This affects the cash flows for the Industry. </a:t>
            </a:r>
          </a:p>
          <a:p>
            <a:pPr marL="800100" lvl="1" indent="-342900" algn="just">
              <a:spcAft>
                <a:spcPts val="600"/>
              </a:spcAft>
              <a:buFont typeface="Wingdings" panose="05000000000000000000" pitchFamily="2" charset="2"/>
              <a:buChar char="Ø"/>
            </a:pPr>
            <a:r>
              <a:rPr lang="en-US" sz="2200" dirty="0">
                <a:solidFill>
                  <a:srgbClr val="C00000"/>
                </a:solidFill>
                <a:cs typeface="Times New Roman" panose="02020603050405020304" pitchFamily="18" charset="0"/>
              </a:rPr>
              <a:t>Correction of anomalies: </a:t>
            </a:r>
            <a:r>
              <a:rPr lang="en-US" sz="2200" dirty="0">
                <a:solidFill>
                  <a:srgbClr val="47525E"/>
                </a:solidFill>
                <a:cs typeface="Times New Roman" panose="02020603050405020304" pitchFamily="18" charset="0"/>
              </a:rPr>
              <a:t>The GST Council has decided to correct the anomalies in the inverted duty structure.</a:t>
            </a:r>
            <a:endParaRPr lang="en-IN" sz="2000" b="1" dirty="0">
              <a:latin typeface="Times New Roman" panose="02020603050405020304" pitchFamily="18" charset="0"/>
              <a:cs typeface="Times New Roman" panose="02020603050405020304" pitchFamily="18" charset="0"/>
            </a:endParaRPr>
          </a:p>
        </p:txBody>
      </p:sp>
      <p:pic>
        <p:nvPicPr>
          <p:cNvPr id="4098" name="Picture 2" descr="CBIC Clarifies certain Refund related issues pertaining to accumulated ITC  | A2Z Taxcorp LL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2" y="1765391"/>
            <a:ext cx="2895598" cy="3356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4772E67-7349-1542-A4D6-CB1EC184AAAB}" type="slidenum">
              <a:rPr lang="en-US" smtClean="0">
                <a:solidFill>
                  <a:prstClr val="black">
                    <a:tint val="75000"/>
                  </a:prstClr>
                </a:solidFill>
              </a:rPr>
              <a:pPr/>
              <a:t>13</a:t>
            </a:fld>
            <a:endParaRPr lang="en-US" dirty="0">
              <a:solidFill>
                <a:prstClr val="black">
                  <a:tint val="75000"/>
                </a:prstClr>
              </a:solidFill>
            </a:endParaRPr>
          </a:p>
        </p:txBody>
      </p:sp>
      <p:sp>
        <p:nvSpPr>
          <p:cNvPr id="4" name="Rectangle 3"/>
          <p:cNvSpPr/>
          <p:nvPr/>
        </p:nvSpPr>
        <p:spPr>
          <a:xfrm>
            <a:off x="127000" y="152400"/>
            <a:ext cx="6705600" cy="685800"/>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solidFill>
                  <a:srgbClr val="FFFF00"/>
                </a:solidFill>
                <a:latin typeface="Times New Roman" panose="02020603050405020304" pitchFamily="18" charset="0"/>
                <a:cs typeface="Times New Roman" panose="02020603050405020304" pitchFamily="18" charset="0"/>
              </a:rPr>
              <a:t>INVERTED DUTY STRUCTURE</a:t>
            </a:r>
          </a:p>
        </p:txBody>
      </p:sp>
      <p:sp>
        <p:nvSpPr>
          <p:cNvPr id="5" name="Rectangle 4"/>
          <p:cNvSpPr/>
          <p:nvPr/>
        </p:nvSpPr>
        <p:spPr>
          <a:xfrm>
            <a:off x="2971800" y="1029712"/>
            <a:ext cx="5943600" cy="5401479"/>
          </a:xfrm>
          <a:prstGeom prst="rect">
            <a:avLst/>
          </a:prstGeom>
        </p:spPr>
        <p:txBody>
          <a:bodyPr wrap="square">
            <a:spAutoFit/>
          </a:bodyPr>
          <a:lstStyle/>
          <a:p>
            <a:pPr marL="285750" indent="-285750" algn="just">
              <a:spcAft>
                <a:spcPts val="600"/>
              </a:spcAft>
              <a:buFont typeface="Wingdings" panose="05000000000000000000" pitchFamily="2" charset="2"/>
              <a:buChar char="q"/>
            </a:pPr>
            <a:r>
              <a:rPr lang="en-US" sz="2200" dirty="0">
                <a:cs typeface="Times New Roman" panose="02020603050405020304" pitchFamily="18" charset="0"/>
              </a:rPr>
              <a:t>Unutilized Input Tax Credit (ITC) on account of inverted tax structure is permissible as refund [Sec.54(3)].</a:t>
            </a:r>
          </a:p>
          <a:p>
            <a:pPr marL="285750" indent="-285750" algn="just">
              <a:spcAft>
                <a:spcPts val="600"/>
              </a:spcAft>
              <a:buFont typeface="Wingdings" panose="05000000000000000000" pitchFamily="2" charset="2"/>
              <a:buChar char="q"/>
            </a:pPr>
            <a:r>
              <a:rPr lang="en-US" sz="2200" dirty="0">
                <a:solidFill>
                  <a:srgbClr val="C00000"/>
                </a:solidFill>
                <a:cs typeface="Times New Roman" panose="02020603050405020304" pitchFamily="18" charset="0"/>
              </a:rPr>
              <a:t>Exceptions: </a:t>
            </a:r>
            <a:r>
              <a:rPr lang="en-US" sz="2200" dirty="0">
                <a:solidFill>
                  <a:srgbClr val="002060"/>
                </a:solidFill>
                <a:cs typeface="Times New Roman" panose="02020603050405020304" pitchFamily="18" charset="0"/>
              </a:rPr>
              <a:t>(</a:t>
            </a:r>
            <a:r>
              <a:rPr lang="en-US" sz="2200" dirty="0" err="1">
                <a:solidFill>
                  <a:srgbClr val="002060"/>
                </a:solidFill>
                <a:cs typeface="Times New Roman" panose="02020603050405020304" pitchFamily="18" charset="0"/>
              </a:rPr>
              <a:t>i</a:t>
            </a:r>
            <a:r>
              <a:rPr lang="en-US" sz="2200" dirty="0">
                <a:solidFill>
                  <a:srgbClr val="002060"/>
                </a:solidFill>
                <a:cs typeface="Times New Roman" panose="02020603050405020304" pitchFamily="18" charset="0"/>
              </a:rPr>
              <a:t>) If the output supplies are nil rated or fully exempt, (2) if the goods exported out of India are subject to export duty, (3) if supplier claims refund of output tax paid under IGST Act, or (4) if the supplier avails duty drawback or refund of IGST. </a:t>
            </a:r>
          </a:p>
          <a:p>
            <a:pPr marL="285750" indent="-285750" algn="just">
              <a:spcAft>
                <a:spcPts val="600"/>
              </a:spcAft>
              <a:buFont typeface="Wingdings" panose="05000000000000000000" pitchFamily="2" charset="2"/>
              <a:buChar char="q"/>
            </a:pPr>
            <a:r>
              <a:rPr lang="en-US" sz="2200" dirty="0">
                <a:solidFill>
                  <a:srgbClr val="002060"/>
                </a:solidFill>
                <a:cs typeface="Times New Roman" panose="02020603050405020304" pitchFamily="18" charset="0"/>
              </a:rPr>
              <a:t>Refund can be claimed for Zero Rated Supplies.</a:t>
            </a:r>
          </a:p>
          <a:p>
            <a:pPr marL="285750" indent="-285750" algn="just">
              <a:spcAft>
                <a:spcPts val="600"/>
              </a:spcAft>
              <a:buFont typeface="Wingdings" panose="05000000000000000000" pitchFamily="2" charset="2"/>
              <a:buChar char="q"/>
            </a:pPr>
            <a:r>
              <a:rPr lang="en-US" sz="2200" dirty="0">
                <a:solidFill>
                  <a:srgbClr val="C00000"/>
                </a:solidFill>
                <a:cs typeface="Times New Roman" panose="02020603050405020304" pitchFamily="18" charset="0"/>
              </a:rPr>
              <a:t>Refund of ITC on input services: </a:t>
            </a:r>
            <a:r>
              <a:rPr lang="en-US" sz="2200" dirty="0">
                <a:solidFill>
                  <a:srgbClr val="002060"/>
                </a:solidFill>
                <a:cs typeface="Times New Roman" panose="02020603050405020304" pitchFamily="18" charset="0"/>
              </a:rPr>
              <a:t>Not permissible. The policy decision of the Government was confirmed by the Hon’ble Supreme Court on 13/09/2021 in the case of UOI vs VKC Footsteps Pvt Ltd.</a:t>
            </a:r>
          </a:p>
        </p:txBody>
      </p:sp>
      <p:pic>
        <p:nvPicPr>
          <p:cNvPr id="5122" name="Picture 2" descr="Inverted Duty Structure under GST - Corpbiz Advis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121269"/>
            <a:ext cx="2710873" cy="54176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4772E67-7349-1542-A4D6-CB1EC184AAAB}" type="slidenum">
              <a:rPr lang="en-US" smtClean="0">
                <a:solidFill>
                  <a:prstClr val="black">
                    <a:tint val="75000"/>
                  </a:prstClr>
                </a:solidFill>
              </a:rPr>
              <a:pPr/>
              <a:t>14</a:t>
            </a:fld>
            <a:endParaRPr lang="en-US" dirty="0">
              <a:solidFill>
                <a:prstClr val="black">
                  <a:tint val="75000"/>
                </a:prstClr>
              </a:solidFill>
            </a:endParaRPr>
          </a:p>
        </p:txBody>
      </p:sp>
      <p:sp>
        <p:nvSpPr>
          <p:cNvPr id="5" name="Rectangle 4"/>
          <p:cNvSpPr/>
          <p:nvPr/>
        </p:nvSpPr>
        <p:spPr>
          <a:xfrm>
            <a:off x="399472" y="228600"/>
            <a:ext cx="4553528" cy="461665"/>
          </a:xfrm>
          <a:prstGeom prst="rect">
            <a:avLst/>
          </a:prstGeom>
          <a:solidFill>
            <a:schemeClr val="tx2">
              <a:lumMod val="75000"/>
            </a:schemeClr>
          </a:solidFill>
        </p:spPr>
        <p:style>
          <a:lnRef idx="2">
            <a:schemeClr val="dk1"/>
          </a:lnRef>
          <a:fillRef idx="1">
            <a:schemeClr val="lt1"/>
          </a:fillRef>
          <a:effectRef idx="0">
            <a:schemeClr val="dk1"/>
          </a:effectRef>
          <a:fontRef idx="minor">
            <a:schemeClr val="dk1"/>
          </a:fontRef>
        </p:style>
        <p:txBody>
          <a:bodyPr wrap="square">
            <a:spAutoFit/>
          </a:bodyPr>
          <a:lstStyle/>
          <a:p>
            <a:pPr lvl="0" fontAlgn="base">
              <a:spcBef>
                <a:spcPct val="0"/>
              </a:spcBef>
              <a:spcAft>
                <a:spcPct val="0"/>
              </a:spcAft>
            </a:pPr>
            <a:r>
              <a:rPr lang="en-US" sz="2400" b="1" dirty="0">
                <a:solidFill>
                  <a:srgbClr val="FFFF00"/>
                </a:solidFill>
                <a:latin typeface="Times New Roman" pitchFamily="18" charset="0"/>
                <a:cs typeface="Times New Roman" pitchFamily="18" charset="0"/>
              </a:rPr>
              <a:t>Problems faced by the Industry - </a:t>
            </a:r>
          </a:p>
        </p:txBody>
      </p:sp>
      <p:sp>
        <p:nvSpPr>
          <p:cNvPr id="6" name="Rectangle 5"/>
          <p:cNvSpPr/>
          <p:nvPr/>
        </p:nvSpPr>
        <p:spPr>
          <a:xfrm>
            <a:off x="3657600" y="1676400"/>
            <a:ext cx="5126182" cy="4832092"/>
          </a:xfrm>
          <a:prstGeom prst="rect">
            <a:avLst/>
          </a:prstGeom>
        </p:spPr>
        <p:txBody>
          <a:bodyPr wrap="square">
            <a:spAutoFit/>
          </a:bodyPr>
          <a:lstStyle/>
          <a:p>
            <a:pPr marL="442913" lvl="0" indent="-350838" algn="just">
              <a:spcAft>
                <a:spcPts val="1200"/>
              </a:spcAft>
              <a:buFont typeface="Wingdings" pitchFamily="2" charset="2"/>
              <a:buChar char="q"/>
            </a:pPr>
            <a:r>
              <a:rPr lang="en-IN" sz="2400" dirty="0">
                <a:cs typeface="Times New Roman" pitchFamily="18" charset="0"/>
              </a:rPr>
              <a:t>The person opting for the composition scheme cannot have inter-state sale of the goods. But he can have inter-state purchase the goods. </a:t>
            </a:r>
          </a:p>
          <a:p>
            <a:pPr marL="442913" lvl="0" indent="-350838" algn="just">
              <a:spcAft>
                <a:spcPts val="1200"/>
              </a:spcAft>
              <a:buFont typeface="Wingdings" pitchFamily="2" charset="2"/>
              <a:buChar char="q"/>
            </a:pPr>
            <a:r>
              <a:rPr lang="en-IN" sz="2400" dirty="0">
                <a:cs typeface="Times New Roman" pitchFamily="18" charset="0"/>
              </a:rPr>
              <a:t>Taxable person under the composition scheme cannot avail Input Tax credit and pass on the tax burden to the customers.</a:t>
            </a:r>
          </a:p>
          <a:p>
            <a:pPr marL="442913" indent="-350838" algn="just">
              <a:spcAft>
                <a:spcPts val="1200"/>
              </a:spcAft>
              <a:buFont typeface="Wingdings" pitchFamily="2" charset="2"/>
              <a:buChar char="q"/>
            </a:pPr>
            <a:r>
              <a:rPr lang="en-IN" sz="2400" dirty="0">
                <a:cs typeface="Times New Roman" pitchFamily="18" charset="0"/>
              </a:rPr>
              <a:t>These restrictions are the dampening factors for small traders as well as the manufacturers.</a:t>
            </a:r>
            <a:endParaRPr lang="en-US" sz="2200" b="1" dirty="0">
              <a:latin typeface="Times New Roman" pitchFamily="18" charset="0"/>
              <a:cs typeface="Times New Roman" pitchFamily="18" charset="0"/>
            </a:endParaRPr>
          </a:p>
        </p:txBody>
      </p:sp>
      <p:pic>
        <p:nvPicPr>
          <p:cNvPr id="8" name="Picture 7" descr="Challenges-in-implementation-of-GST-Problems-to-Implement-GST-in-India.jpg"/>
          <p:cNvPicPr>
            <a:picLocks noChangeAspect="1"/>
          </p:cNvPicPr>
          <p:nvPr/>
        </p:nvPicPr>
        <p:blipFill>
          <a:blip r:embed="rId2"/>
          <a:stretch>
            <a:fillRect/>
          </a:stretch>
        </p:blipFill>
        <p:spPr>
          <a:xfrm>
            <a:off x="207818" y="2590800"/>
            <a:ext cx="3449782" cy="2247900"/>
          </a:xfrm>
          <a:prstGeom prst="rect">
            <a:avLst/>
          </a:prstGeom>
        </p:spPr>
      </p:pic>
      <p:sp>
        <p:nvSpPr>
          <p:cNvPr id="7" name="Rectangle 6">
            <a:extLst>
              <a:ext uri="{FF2B5EF4-FFF2-40B4-BE49-F238E27FC236}">
                <a16:creationId xmlns:a16="http://schemas.microsoft.com/office/drawing/2014/main" xmlns="" id="{217C8A5B-E151-43F8-94BA-51E5B4090AD4}"/>
              </a:ext>
            </a:extLst>
          </p:cNvPr>
          <p:cNvSpPr/>
          <p:nvPr/>
        </p:nvSpPr>
        <p:spPr>
          <a:xfrm>
            <a:off x="399472" y="690265"/>
            <a:ext cx="4553528" cy="461665"/>
          </a:xfrm>
          <a:prstGeom prst="rect">
            <a:avLst/>
          </a:prstGeom>
          <a:solidFill>
            <a:srgbClr val="C00000"/>
          </a:solidFill>
        </p:spPr>
        <p:style>
          <a:lnRef idx="2">
            <a:schemeClr val="dk1"/>
          </a:lnRef>
          <a:fillRef idx="1">
            <a:schemeClr val="lt1"/>
          </a:fillRef>
          <a:effectRef idx="0">
            <a:schemeClr val="dk1"/>
          </a:effectRef>
          <a:fontRef idx="minor">
            <a:schemeClr val="dk1"/>
          </a:fontRef>
        </p:style>
        <p:txBody>
          <a:bodyPr wrap="square">
            <a:spAutoFit/>
          </a:bodyPr>
          <a:lstStyle/>
          <a:p>
            <a:pPr lvl="0" fontAlgn="base">
              <a:spcBef>
                <a:spcPct val="0"/>
              </a:spcBef>
              <a:spcAft>
                <a:spcPct val="0"/>
              </a:spcAft>
            </a:pPr>
            <a:r>
              <a:rPr lang="en-US" sz="2400" b="1" dirty="0">
                <a:solidFill>
                  <a:srgbClr val="FFFF00"/>
                </a:solidFill>
                <a:latin typeface="Times New Roman" pitchFamily="18" charset="0"/>
                <a:cs typeface="Times New Roman" pitchFamily="18" charset="0"/>
              </a:rPr>
              <a:t>Composition scheme </a:t>
            </a:r>
          </a:p>
        </p:txBody>
      </p:sp>
    </p:spTree>
    <p:extLst>
      <p:ext uri="{BB962C8B-B14F-4D97-AF65-F5344CB8AC3E}">
        <p14:creationId xmlns:p14="http://schemas.microsoft.com/office/powerpoint/2010/main" val="1932340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4772E67-7349-1542-A4D6-CB1EC184AAAB}" type="slidenum">
              <a:rPr lang="en-US" smtClean="0">
                <a:solidFill>
                  <a:prstClr val="black">
                    <a:tint val="75000"/>
                  </a:prstClr>
                </a:solidFill>
              </a:rPr>
              <a:pPr/>
              <a:t>15</a:t>
            </a:fld>
            <a:endParaRPr lang="en-US" dirty="0">
              <a:solidFill>
                <a:prstClr val="black">
                  <a:tint val="75000"/>
                </a:prstClr>
              </a:solidFill>
            </a:endParaRPr>
          </a:p>
        </p:txBody>
      </p:sp>
      <p:sp>
        <p:nvSpPr>
          <p:cNvPr id="5" name="Rectangle 4"/>
          <p:cNvSpPr/>
          <p:nvPr/>
        </p:nvSpPr>
        <p:spPr>
          <a:xfrm>
            <a:off x="399472" y="228600"/>
            <a:ext cx="4553528" cy="461665"/>
          </a:xfrm>
          <a:prstGeom prst="rect">
            <a:avLst/>
          </a:prstGeom>
          <a:solidFill>
            <a:schemeClr val="tx2">
              <a:lumMod val="75000"/>
            </a:schemeClr>
          </a:solidFill>
        </p:spPr>
        <p:style>
          <a:lnRef idx="2">
            <a:schemeClr val="dk1"/>
          </a:lnRef>
          <a:fillRef idx="1">
            <a:schemeClr val="lt1"/>
          </a:fillRef>
          <a:effectRef idx="0">
            <a:schemeClr val="dk1"/>
          </a:effectRef>
          <a:fontRef idx="minor">
            <a:schemeClr val="dk1"/>
          </a:fontRef>
        </p:style>
        <p:txBody>
          <a:bodyPr wrap="square">
            <a:spAutoFit/>
          </a:bodyPr>
          <a:lstStyle/>
          <a:p>
            <a:pPr lvl="0" fontAlgn="base">
              <a:spcBef>
                <a:spcPct val="0"/>
              </a:spcBef>
              <a:spcAft>
                <a:spcPct val="0"/>
              </a:spcAft>
            </a:pPr>
            <a:r>
              <a:rPr lang="en-US" sz="2400" b="1" dirty="0">
                <a:solidFill>
                  <a:srgbClr val="FFFF00"/>
                </a:solidFill>
                <a:latin typeface="Times New Roman" pitchFamily="18" charset="0"/>
                <a:cs typeface="Times New Roman" pitchFamily="18" charset="0"/>
              </a:rPr>
              <a:t>Problems faced by the Industry - </a:t>
            </a:r>
          </a:p>
        </p:txBody>
      </p:sp>
      <p:sp>
        <p:nvSpPr>
          <p:cNvPr id="7" name="Rectangle 6">
            <a:extLst>
              <a:ext uri="{FF2B5EF4-FFF2-40B4-BE49-F238E27FC236}">
                <a16:creationId xmlns:a16="http://schemas.microsoft.com/office/drawing/2014/main" xmlns="" id="{217C8A5B-E151-43F8-94BA-51E5B4090AD4}"/>
              </a:ext>
            </a:extLst>
          </p:cNvPr>
          <p:cNvSpPr/>
          <p:nvPr/>
        </p:nvSpPr>
        <p:spPr>
          <a:xfrm>
            <a:off x="399472" y="690265"/>
            <a:ext cx="4553528" cy="461665"/>
          </a:xfrm>
          <a:prstGeom prst="rect">
            <a:avLst/>
          </a:prstGeom>
          <a:solidFill>
            <a:srgbClr val="C00000"/>
          </a:solidFill>
        </p:spPr>
        <p:style>
          <a:lnRef idx="2">
            <a:schemeClr val="dk1"/>
          </a:lnRef>
          <a:fillRef idx="1">
            <a:schemeClr val="lt1"/>
          </a:fillRef>
          <a:effectRef idx="0">
            <a:schemeClr val="dk1"/>
          </a:effectRef>
          <a:fontRef idx="minor">
            <a:schemeClr val="dk1"/>
          </a:fontRef>
        </p:style>
        <p:txBody>
          <a:bodyPr wrap="square">
            <a:spAutoFit/>
          </a:bodyPr>
          <a:lstStyle/>
          <a:p>
            <a:pPr lvl="0" fontAlgn="base">
              <a:spcBef>
                <a:spcPct val="0"/>
              </a:spcBef>
              <a:spcAft>
                <a:spcPct val="0"/>
              </a:spcAft>
            </a:pPr>
            <a:r>
              <a:rPr lang="en-US" sz="2400" b="1" dirty="0">
                <a:solidFill>
                  <a:srgbClr val="FFFF00"/>
                </a:solidFill>
                <a:latin typeface="Times New Roman" pitchFamily="18" charset="0"/>
                <a:cs typeface="Times New Roman" pitchFamily="18" charset="0"/>
              </a:rPr>
              <a:t>Compulsory registration</a:t>
            </a:r>
          </a:p>
        </p:txBody>
      </p:sp>
      <p:pic>
        <p:nvPicPr>
          <p:cNvPr id="9" name="Picture 8" descr="gst.jpeg">
            <a:extLst>
              <a:ext uri="{FF2B5EF4-FFF2-40B4-BE49-F238E27FC236}">
                <a16:creationId xmlns:a16="http://schemas.microsoft.com/office/drawing/2014/main" xmlns="" id="{B8E484A0-377B-49AE-9262-05BC8E142C86}"/>
              </a:ext>
            </a:extLst>
          </p:cNvPr>
          <p:cNvPicPr>
            <a:picLocks noChangeAspect="1"/>
          </p:cNvPicPr>
          <p:nvPr/>
        </p:nvPicPr>
        <p:blipFill>
          <a:blip r:embed="rId2" cstate="print"/>
          <a:stretch>
            <a:fillRect/>
          </a:stretch>
        </p:blipFill>
        <p:spPr>
          <a:xfrm>
            <a:off x="152400" y="2514600"/>
            <a:ext cx="2895600" cy="1599819"/>
          </a:xfrm>
          <a:prstGeom prst="rect">
            <a:avLst/>
          </a:prstGeom>
        </p:spPr>
      </p:pic>
      <p:sp>
        <p:nvSpPr>
          <p:cNvPr id="10" name="Rectangle 9">
            <a:extLst>
              <a:ext uri="{FF2B5EF4-FFF2-40B4-BE49-F238E27FC236}">
                <a16:creationId xmlns:a16="http://schemas.microsoft.com/office/drawing/2014/main" xmlns="" id="{5F9F7B89-AFA9-4293-933F-825F3E7B96DB}"/>
              </a:ext>
            </a:extLst>
          </p:cNvPr>
          <p:cNvSpPr/>
          <p:nvPr/>
        </p:nvSpPr>
        <p:spPr>
          <a:xfrm>
            <a:off x="3276602" y="1613595"/>
            <a:ext cx="5638800" cy="4401205"/>
          </a:xfrm>
          <a:prstGeom prst="rect">
            <a:avLst/>
          </a:prstGeom>
        </p:spPr>
        <p:txBody>
          <a:bodyPr wrap="square">
            <a:spAutoFit/>
          </a:bodyPr>
          <a:lstStyle/>
          <a:p>
            <a:pPr lvl="0" algn="just"/>
            <a:endParaRPr lang="en-IN" sz="2000" b="1" u="sng" dirty="0">
              <a:solidFill>
                <a:srgbClr val="FF0000"/>
              </a:solidFill>
              <a:latin typeface="Times New Roman" pitchFamily="18" charset="0"/>
              <a:cs typeface="Times New Roman" pitchFamily="18" charset="0"/>
            </a:endParaRPr>
          </a:p>
          <a:p>
            <a:pPr marL="442913" indent="-350838" algn="just">
              <a:spcAft>
                <a:spcPts val="1200"/>
              </a:spcAft>
              <a:buFont typeface="Wingdings" pitchFamily="2" charset="2"/>
              <a:buChar char="q"/>
            </a:pPr>
            <a:r>
              <a:rPr lang="en-IN" sz="2400" dirty="0">
                <a:cs typeface="Times New Roman" pitchFamily="18" charset="0"/>
              </a:rPr>
              <a:t>Mandatory registration is prescribed for the Textile Trader or Manufacturer, if he is liable to pay the Tax under Reverse Charge Mechanism (RCM) - Section </a:t>
            </a:r>
            <a:r>
              <a:rPr lang="en-IN" sz="2400" dirty="0" smtClean="0">
                <a:cs typeface="Times New Roman" pitchFamily="18" charset="0"/>
              </a:rPr>
              <a:t>24(iii</a:t>
            </a:r>
            <a:r>
              <a:rPr lang="en-IN" sz="2400" dirty="0">
                <a:cs typeface="Times New Roman" pitchFamily="18" charset="0"/>
              </a:rPr>
              <a:t>) of the GST Act, 2017.</a:t>
            </a:r>
          </a:p>
          <a:p>
            <a:pPr marL="442913" indent="-350838" algn="just">
              <a:spcAft>
                <a:spcPts val="1200"/>
              </a:spcAft>
              <a:buFont typeface="Wingdings" pitchFamily="2" charset="2"/>
              <a:buChar char="q"/>
            </a:pPr>
            <a:r>
              <a:rPr lang="en-IN" sz="2400" dirty="0">
                <a:cs typeface="Times New Roman" pitchFamily="18" charset="0"/>
              </a:rPr>
              <a:t>This stipulation deprives of the right of the dealer or manufacturer to enjoy the threshold limit of exemption. </a:t>
            </a:r>
          </a:p>
          <a:p>
            <a:pPr marL="442913" indent="-350838" algn="just">
              <a:spcAft>
                <a:spcPts val="1200"/>
              </a:spcAft>
              <a:buFont typeface="Wingdings" pitchFamily="2" charset="2"/>
              <a:buChar char="q"/>
            </a:pPr>
            <a:r>
              <a:rPr lang="en-IN" sz="2400" dirty="0">
                <a:cs typeface="Times New Roman" pitchFamily="18" charset="0"/>
              </a:rPr>
              <a:t>This mandatory registration is a dampening factor for the Trade.</a:t>
            </a:r>
          </a:p>
        </p:txBody>
      </p:sp>
    </p:spTree>
    <p:extLst>
      <p:ext uri="{BB962C8B-B14F-4D97-AF65-F5344CB8AC3E}">
        <p14:creationId xmlns:p14="http://schemas.microsoft.com/office/powerpoint/2010/main" val="3140322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a:extLst>
              <a:ext uri="{FF2B5EF4-FFF2-40B4-BE49-F238E27FC236}">
                <a16:creationId xmlns:a16="http://schemas.microsoft.com/office/drawing/2014/main" xmlns="" id="{97B76AC9-1C48-44E8-8855-88770FE624AA}"/>
              </a:ext>
            </a:extLst>
          </p:cNvPr>
          <p:cNvSpPr txBox="1">
            <a:spLocks noGrp="1"/>
          </p:cNvSpPr>
          <p:nvPr/>
        </p:nvSpPr>
        <p:spPr bwMode="auto">
          <a:xfrm>
            <a:off x="7924800" y="6381750"/>
            <a:ext cx="1219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99F49C37-E00A-4881-8B3A-6F1B9A726ECF}" type="slidenum">
              <a:rPr lang="en-US" altLang="en-US" sz="2400">
                <a:solidFill>
                  <a:srgbClr val="663300"/>
                </a:solidFill>
                <a:latin typeface="Arial" panose="020B0604020202020204" pitchFamily="34" charset="0"/>
              </a:rPr>
              <a:pPr algn="r" eaLnBrk="1" hangingPunct="1">
                <a:spcBef>
                  <a:spcPct val="0"/>
                </a:spcBef>
                <a:buFontTx/>
                <a:buNone/>
              </a:pPr>
              <a:t>16</a:t>
            </a:fld>
            <a:endParaRPr lang="en-US" altLang="en-US" sz="2400">
              <a:solidFill>
                <a:srgbClr val="663300"/>
              </a:solidFill>
              <a:latin typeface="Arial" panose="020B0604020202020204" pitchFamily="34" charset="0"/>
            </a:endParaRPr>
          </a:p>
        </p:txBody>
      </p:sp>
      <p:sp>
        <p:nvSpPr>
          <p:cNvPr id="47107" name="Rectangle 2">
            <a:extLst>
              <a:ext uri="{FF2B5EF4-FFF2-40B4-BE49-F238E27FC236}">
                <a16:creationId xmlns:a16="http://schemas.microsoft.com/office/drawing/2014/main" xmlns="" id="{0541B3F1-5D86-4A29-8F81-FD985F05FCB3}"/>
              </a:ext>
            </a:extLst>
          </p:cNvPr>
          <p:cNvSpPr>
            <a:spLocks noGrp="1" noChangeArrowheads="1"/>
          </p:cNvSpPr>
          <p:nvPr>
            <p:ph type="title" idx="4294967295"/>
          </p:nvPr>
        </p:nvSpPr>
        <p:spPr>
          <a:xfrm>
            <a:off x="1447800" y="152400"/>
            <a:ext cx="5029200" cy="990600"/>
          </a:xfrm>
          <a:solidFill>
            <a:srgbClr val="002060"/>
          </a:solidFill>
        </p:spPr>
        <p:txBody>
          <a:bodyPr/>
          <a:lstStyle/>
          <a:p>
            <a:pPr eaLnBrk="1" hangingPunct="1"/>
            <a:r>
              <a:rPr lang="en-US" altLang="en-US" sz="2800" b="1">
                <a:solidFill>
                  <a:srgbClr val="FFFF00"/>
                </a:solidFill>
                <a:latin typeface="Century Gothic" panose="020B0502020202020204" pitchFamily="34" charset="0"/>
              </a:rPr>
              <a:t>GST: Composition scheme</a:t>
            </a:r>
          </a:p>
        </p:txBody>
      </p:sp>
      <p:sp>
        <p:nvSpPr>
          <p:cNvPr id="29700" name="Rectangle 3">
            <a:extLst>
              <a:ext uri="{FF2B5EF4-FFF2-40B4-BE49-F238E27FC236}">
                <a16:creationId xmlns:a16="http://schemas.microsoft.com/office/drawing/2014/main" xmlns="" id="{F3EB682A-5F7D-4F4F-8845-07F1E7564C35}"/>
              </a:ext>
            </a:extLst>
          </p:cNvPr>
          <p:cNvSpPr>
            <a:spLocks noGrp="1" noChangeArrowheads="1"/>
          </p:cNvSpPr>
          <p:nvPr>
            <p:ph type="body" idx="4294967295"/>
          </p:nvPr>
        </p:nvSpPr>
        <p:spPr>
          <a:xfrm>
            <a:off x="3657600" y="1371600"/>
            <a:ext cx="4876800" cy="5105400"/>
          </a:xfrm>
        </p:spPr>
        <p:txBody>
          <a:bodyPr/>
          <a:lstStyle/>
          <a:p>
            <a:pPr algn="just">
              <a:buFont typeface="Wingdings" pitchFamily="2" charset="2"/>
              <a:buChar char="q"/>
              <a:defRPr/>
            </a:pPr>
            <a:r>
              <a:rPr lang="en-IN" altLang="en-US" sz="2500" dirty="0">
                <a:solidFill>
                  <a:srgbClr val="002060"/>
                </a:solidFill>
                <a:cs typeface="Andalus" pitchFamily="18" charset="-78"/>
              </a:rPr>
              <a:t>1% Tax for turnover upto </a:t>
            </a:r>
            <a:r>
              <a:rPr lang="en-IN" altLang="en-US" sz="2500" dirty="0" err="1">
                <a:solidFill>
                  <a:srgbClr val="002060"/>
                </a:solidFill>
                <a:cs typeface="Andalus" pitchFamily="18" charset="-78"/>
              </a:rPr>
              <a:t>Rs</a:t>
            </a:r>
            <a:r>
              <a:rPr lang="en-IN" altLang="en-US" sz="2500" dirty="0">
                <a:solidFill>
                  <a:srgbClr val="002060"/>
                </a:solidFill>
                <a:cs typeface="Andalus" pitchFamily="18" charset="-78"/>
              </a:rPr>
              <a:t>. 75 lakhs.</a:t>
            </a:r>
          </a:p>
          <a:p>
            <a:pPr algn="just">
              <a:buFont typeface="Wingdings" pitchFamily="2" charset="2"/>
              <a:buChar char="q"/>
              <a:defRPr/>
            </a:pPr>
            <a:r>
              <a:rPr lang="en-IN" sz="2500" dirty="0">
                <a:solidFill>
                  <a:srgbClr val="002060"/>
                </a:solidFill>
                <a:cs typeface="Andalus" pitchFamily="18" charset="-78"/>
              </a:rPr>
              <a:t>No ITC.</a:t>
            </a:r>
          </a:p>
          <a:p>
            <a:pPr algn="just">
              <a:buFont typeface="Wingdings" pitchFamily="2" charset="2"/>
              <a:buChar char="q"/>
              <a:defRPr/>
            </a:pPr>
            <a:r>
              <a:rPr lang="en-IN" sz="2500" dirty="0">
                <a:solidFill>
                  <a:srgbClr val="002060"/>
                </a:solidFill>
                <a:cs typeface="Andalus" pitchFamily="18" charset="-78"/>
              </a:rPr>
              <a:t>Composition Tax cannot be collected from the buyer.</a:t>
            </a:r>
          </a:p>
          <a:p>
            <a:pPr algn="just">
              <a:buFont typeface="Wingdings" pitchFamily="2" charset="2"/>
              <a:buChar char="q"/>
              <a:defRPr/>
            </a:pPr>
            <a:r>
              <a:rPr lang="en-IN" sz="2500" dirty="0">
                <a:solidFill>
                  <a:srgbClr val="002060"/>
                </a:solidFill>
                <a:cs typeface="Andalus" pitchFamily="18" charset="-78"/>
              </a:rPr>
              <a:t>No ITC for the supplier</a:t>
            </a:r>
          </a:p>
          <a:p>
            <a:pPr algn="just">
              <a:buFont typeface="Wingdings" pitchFamily="2" charset="2"/>
              <a:buChar char="q"/>
              <a:defRPr/>
            </a:pPr>
            <a:r>
              <a:rPr lang="en-IN" sz="2500" dirty="0">
                <a:solidFill>
                  <a:srgbClr val="002060"/>
                </a:solidFill>
                <a:cs typeface="Andalus" pitchFamily="18" charset="-78"/>
              </a:rPr>
              <a:t>No ITC for the buyer also.</a:t>
            </a:r>
          </a:p>
          <a:p>
            <a:pPr algn="just">
              <a:buFont typeface="Wingdings" pitchFamily="2" charset="2"/>
              <a:buChar char="q"/>
              <a:defRPr/>
            </a:pPr>
            <a:r>
              <a:rPr lang="en-IN" sz="2500" dirty="0">
                <a:solidFill>
                  <a:srgbClr val="002060"/>
                </a:solidFill>
                <a:cs typeface="Andalus" pitchFamily="18" charset="-78"/>
              </a:rPr>
              <a:t>Composition scheme not applicable for –</a:t>
            </a:r>
          </a:p>
          <a:p>
            <a:pPr marL="566738" indent="-277813" algn="just">
              <a:buFont typeface="Wingdings" panose="05000000000000000000" pitchFamily="2" charset="2"/>
              <a:buChar char="ü"/>
              <a:defRPr/>
            </a:pPr>
            <a:r>
              <a:rPr lang="en-IN" sz="2500" dirty="0">
                <a:solidFill>
                  <a:srgbClr val="002060"/>
                </a:solidFill>
                <a:cs typeface="Andalus" pitchFamily="18" charset="-78"/>
              </a:rPr>
              <a:t>Inter state supplies.</a:t>
            </a:r>
          </a:p>
          <a:p>
            <a:pPr marL="566738" indent="-277813" algn="just">
              <a:buFont typeface="Wingdings" panose="05000000000000000000" pitchFamily="2" charset="2"/>
              <a:buChar char="ü"/>
              <a:defRPr/>
            </a:pPr>
            <a:r>
              <a:rPr lang="en-IN" sz="2500" dirty="0">
                <a:solidFill>
                  <a:srgbClr val="002060"/>
                </a:solidFill>
                <a:cs typeface="Andalus" pitchFamily="18" charset="-78"/>
              </a:rPr>
              <a:t>Job work.</a:t>
            </a:r>
          </a:p>
          <a:p>
            <a:pPr algn="just">
              <a:buFont typeface="Wingdings" pitchFamily="2" charset="2"/>
              <a:buChar char="q"/>
              <a:defRPr/>
            </a:pPr>
            <a:endParaRPr lang="en-IN" sz="2500" dirty="0">
              <a:solidFill>
                <a:srgbClr val="002060"/>
              </a:solidFill>
              <a:cs typeface="Andalus" pitchFamily="18" charset="-78"/>
            </a:endParaRPr>
          </a:p>
          <a:p>
            <a:pPr algn="just">
              <a:buFont typeface="Wingdings" pitchFamily="2" charset="2"/>
              <a:buChar char="q"/>
              <a:defRPr/>
            </a:pPr>
            <a:endParaRPr lang="en-IN" sz="2500" dirty="0">
              <a:solidFill>
                <a:srgbClr val="002060"/>
              </a:solidFill>
              <a:cs typeface="Andalus" pitchFamily="18" charset="-78"/>
            </a:endParaRPr>
          </a:p>
          <a:p>
            <a:pPr marL="174625" indent="0" algn="just">
              <a:buFont typeface="Arial" panose="020B0604020202020204" pitchFamily="34" charset="0"/>
              <a:buNone/>
              <a:defRPr/>
            </a:pPr>
            <a:endParaRPr lang="en-IN" sz="2600" dirty="0">
              <a:solidFill>
                <a:srgbClr val="002060"/>
              </a:solidFill>
            </a:endParaRPr>
          </a:p>
        </p:txBody>
      </p:sp>
      <p:pic>
        <p:nvPicPr>
          <p:cNvPr id="47109" name="Picture 2">
            <a:extLst>
              <a:ext uri="{FF2B5EF4-FFF2-40B4-BE49-F238E27FC236}">
                <a16:creationId xmlns:a16="http://schemas.microsoft.com/office/drawing/2014/main" xmlns="" id="{BD330124-7D68-4516-985E-B33FCE09BB4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438" y="1828800"/>
            <a:ext cx="3276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a:extLst>
              <a:ext uri="{FF2B5EF4-FFF2-40B4-BE49-F238E27FC236}">
                <a16:creationId xmlns:a16="http://schemas.microsoft.com/office/drawing/2014/main" xmlns="" id="{E9FACDA9-A837-4A55-9C60-EED28D56EF34}"/>
              </a:ext>
            </a:extLst>
          </p:cNvPr>
          <p:cNvSpPr txBox="1">
            <a:spLocks noGrp="1"/>
          </p:cNvSpPr>
          <p:nvPr/>
        </p:nvSpPr>
        <p:spPr bwMode="auto">
          <a:xfrm>
            <a:off x="7924800" y="6381750"/>
            <a:ext cx="1219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686BE252-3789-4511-A811-EB3C9C65C21B}" type="slidenum">
              <a:rPr lang="en-US" altLang="en-US" sz="2400">
                <a:solidFill>
                  <a:srgbClr val="663300"/>
                </a:solidFill>
                <a:latin typeface="Arial" panose="020B0604020202020204" pitchFamily="34" charset="0"/>
              </a:rPr>
              <a:pPr algn="r" eaLnBrk="1" hangingPunct="1">
                <a:spcBef>
                  <a:spcPct val="0"/>
                </a:spcBef>
                <a:buFontTx/>
                <a:buNone/>
              </a:pPr>
              <a:t>17</a:t>
            </a:fld>
            <a:endParaRPr lang="en-US" altLang="en-US" sz="2400">
              <a:solidFill>
                <a:srgbClr val="663300"/>
              </a:solidFill>
              <a:latin typeface="Arial" panose="020B0604020202020204" pitchFamily="34" charset="0"/>
            </a:endParaRPr>
          </a:p>
        </p:txBody>
      </p:sp>
      <p:sp>
        <p:nvSpPr>
          <p:cNvPr id="48131" name="Rectangle 2">
            <a:extLst>
              <a:ext uri="{FF2B5EF4-FFF2-40B4-BE49-F238E27FC236}">
                <a16:creationId xmlns:a16="http://schemas.microsoft.com/office/drawing/2014/main" xmlns="" id="{DD06DCB8-98D2-48E8-8A1D-F563CB7D4370}"/>
              </a:ext>
            </a:extLst>
          </p:cNvPr>
          <p:cNvSpPr>
            <a:spLocks noGrp="1" noChangeArrowheads="1"/>
          </p:cNvSpPr>
          <p:nvPr>
            <p:ph type="title" idx="4294967295"/>
          </p:nvPr>
        </p:nvSpPr>
        <p:spPr>
          <a:xfrm>
            <a:off x="2057400" y="152400"/>
            <a:ext cx="3581400" cy="685800"/>
          </a:xfrm>
          <a:solidFill>
            <a:srgbClr val="002060"/>
          </a:solidFill>
        </p:spPr>
        <p:txBody>
          <a:bodyPr/>
          <a:lstStyle/>
          <a:p>
            <a:pPr eaLnBrk="1" hangingPunct="1"/>
            <a:r>
              <a:rPr lang="en-US" altLang="en-US" sz="2800" b="1">
                <a:solidFill>
                  <a:srgbClr val="FFFF00"/>
                </a:solidFill>
                <a:latin typeface="Century Gothic" panose="020B0502020202020204" pitchFamily="34" charset="0"/>
              </a:rPr>
              <a:t>GST: Export benefits</a:t>
            </a:r>
          </a:p>
        </p:txBody>
      </p:sp>
      <p:sp>
        <p:nvSpPr>
          <p:cNvPr id="29700" name="Rectangle 3">
            <a:extLst>
              <a:ext uri="{FF2B5EF4-FFF2-40B4-BE49-F238E27FC236}">
                <a16:creationId xmlns:a16="http://schemas.microsoft.com/office/drawing/2014/main" xmlns="" id="{CD05AF68-6FF7-4C13-8A1F-F05E239A93FF}"/>
              </a:ext>
            </a:extLst>
          </p:cNvPr>
          <p:cNvSpPr>
            <a:spLocks noGrp="1" noChangeArrowheads="1"/>
          </p:cNvSpPr>
          <p:nvPr>
            <p:ph type="body" idx="4294967295"/>
          </p:nvPr>
        </p:nvSpPr>
        <p:spPr>
          <a:xfrm>
            <a:off x="4648200" y="1524000"/>
            <a:ext cx="3886200" cy="3657600"/>
          </a:xfrm>
        </p:spPr>
        <p:txBody>
          <a:bodyPr>
            <a:normAutofit lnSpcReduction="10000"/>
          </a:bodyPr>
          <a:lstStyle/>
          <a:p>
            <a:pPr algn="just">
              <a:buFont typeface="Wingdings" pitchFamily="2" charset="2"/>
              <a:buChar char="q"/>
              <a:defRPr/>
            </a:pPr>
            <a:r>
              <a:rPr lang="en-IN" altLang="en-US" sz="2500" dirty="0">
                <a:solidFill>
                  <a:srgbClr val="002060"/>
                </a:solidFill>
                <a:cs typeface="Andalus" pitchFamily="18" charset="-78"/>
              </a:rPr>
              <a:t>No GST liability.</a:t>
            </a:r>
          </a:p>
          <a:p>
            <a:pPr algn="just">
              <a:buFont typeface="Wingdings" pitchFamily="2" charset="2"/>
              <a:buChar char="q"/>
              <a:defRPr/>
            </a:pPr>
            <a:r>
              <a:rPr lang="en-IN" altLang="en-US" sz="2500" dirty="0">
                <a:solidFill>
                  <a:srgbClr val="002060"/>
                </a:solidFill>
                <a:cs typeface="Andalus" pitchFamily="18" charset="-78"/>
              </a:rPr>
              <a:t>Zero rated supply</a:t>
            </a:r>
          </a:p>
          <a:p>
            <a:pPr algn="just">
              <a:buFont typeface="Wingdings" pitchFamily="2" charset="2"/>
              <a:buChar char="q"/>
              <a:defRPr/>
            </a:pPr>
            <a:r>
              <a:rPr lang="en-IN" sz="2500" dirty="0">
                <a:solidFill>
                  <a:srgbClr val="002060"/>
                </a:solidFill>
                <a:cs typeface="Andalus" pitchFamily="18" charset="-78"/>
              </a:rPr>
              <a:t> GST can be paid and claimed as -</a:t>
            </a:r>
          </a:p>
          <a:p>
            <a:pPr indent="-168275" algn="just">
              <a:buFont typeface="Wingdings" panose="05000000000000000000" pitchFamily="2" charset="2"/>
              <a:buChar char="ü"/>
              <a:defRPr/>
            </a:pPr>
            <a:r>
              <a:rPr lang="en-IN" sz="2500" dirty="0">
                <a:solidFill>
                  <a:srgbClr val="002060"/>
                </a:solidFill>
                <a:cs typeface="Andalus" pitchFamily="18" charset="-78"/>
              </a:rPr>
              <a:t>Refund</a:t>
            </a:r>
          </a:p>
          <a:p>
            <a:pPr indent="-168275" algn="just">
              <a:buFont typeface="Wingdings" panose="05000000000000000000" pitchFamily="2" charset="2"/>
              <a:buChar char="ü"/>
              <a:defRPr/>
            </a:pPr>
            <a:r>
              <a:rPr lang="en-IN" sz="2500" dirty="0">
                <a:solidFill>
                  <a:srgbClr val="002060"/>
                </a:solidFill>
                <a:cs typeface="Andalus" pitchFamily="18" charset="-78"/>
              </a:rPr>
              <a:t>Rebate.</a:t>
            </a:r>
          </a:p>
          <a:p>
            <a:pPr marL="347663" indent="-347663" algn="just">
              <a:buFont typeface="Wingdings" panose="05000000000000000000" pitchFamily="2" charset="2"/>
              <a:buChar char="q"/>
              <a:defRPr/>
            </a:pPr>
            <a:r>
              <a:rPr lang="en-IN" sz="2500" dirty="0">
                <a:solidFill>
                  <a:srgbClr val="002060"/>
                </a:solidFill>
                <a:cs typeface="Andalus" pitchFamily="18" charset="-78"/>
              </a:rPr>
              <a:t>Accumulated Input Tax </a:t>
            </a:r>
            <a:r>
              <a:rPr lang="en-IN" sz="2500" dirty="0" err="1">
                <a:solidFill>
                  <a:srgbClr val="002060"/>
                </a:solidFill>
                <a:cs typeface="Andalus" pitchFamily="18" charset="-78"/>
              </a:rPr>
              <a:t>Cresit</a:t>
            </a:r>
            <a:r>
              <a:rPr lang="en-IN" sz="2500" dirty="0">
                <a:solidFill>
                  <a:srgbClr val="002060"/>
                </a:solidFill>
                <a:cs typeface="Andalus" pitchFamily="18" charset="-78"/>
              </a:rPr>
              <a:t> (ITC) can be converted into real cash.</a:t>
            </a:r>
            <a:endParaRPr lang="en-IN" sz="2600" dirty="0">
              <a:solidFill>
                <a:srgbClr val="002060"/>
              </a:solidFill>
            </a:endParaRPr>
          </a:p>
        </p:txBody>
      </p:sp>
      <p:pic>
        <p:nvPicPr>
          <p:cNvPr id="48133" name="Picture 4">
            <a:extLst>
              <a:ext uri="{FF2B5EF4-FFF2-40B4-BE49-F238E27FC236}">
                <a16:creationId xmlns:a16="http://schemas.microsoft.com/office/drawing/2014/main" xmlns="" id="{ACC3D13B-D188-4BB4-8014-17B4B524CD7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676400"/>
            <a:ext cx="4017963" cy="305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4772E67-7349-1542-A4D6-CB1EC184AAAB}" type="slidenum">
              <a:rPr lang="en-US" smtClean="0">
                <a:solidFill>
                  <a:prstClr val="black">
                    <a:tint val="75000"/>
                  </a:prstClr>
                </a:solidFill>
              </a:rPr>
              <a:pPr/>
              <a:t>18</a:t>
            </a:fld>
            <a:endParaRPr lang="en-US" dirty="0">
              <a:solidFill>
                <a:prstClr val="black">
                  <a:tint val="75000"/>
                </a:prstClr>
              </a:solidFill>
            </a:endParaRPr>
          </a:p>
        </p:txBody>
      </p:sp>
      <p:sp>
        <p:nvSpPr>
          <p:cNvPr id="3" name="Rectangle 2"/>
          <p:cNvSpPr/>
          <p:nvPr/>
        </p:nvSpPr>
        <p:spPr>
          <a:xfrm>
            <a:off x="609600" y="228600"/>
            <a:ext cx="6477000" cy="936988"/>
          </a:xfrm>
          <a:prstGeom prst="rect">
            <a:avLst/>
          </a:prstGeom>
          <a:solidFill>
            <a:srgbClr val="00206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dirty="0">
                <a:solidFill>
                  <a:srgbClr val="FFFF00"/>
                </a:solidFill>
                <a:latin typeface="Times New Roman" panose="02020603050405020304" pitchFamily="18" charset="0"/>
                <a:cs typeface="Times New Roman" panose="02020603050405020304" pitchFamily="18" charset="0"/>
              </a:rPr>
              <a:t>TEXTILES </a:t>
            </a:r>
            <a:r>
              <a:rPr lang="en-US" sz="3200" b="1" dirty="0" smtClean="0">
                <a:solidFill>
                  <a:srgbClr val="FFFF00"/>
                </a:solidFill>
                <a:latin typeface="Times New Roman" panose="02020603050405020304" pitchFamily="18" charset="0"/>
                <a:cs typeface="Times New Roman" panose="02020603050405020304" pitchFamily="18" charset="0"/>
              </a:rPr>
              <a:t>SECTOR –                       A feather on the Cap of the Nation</a:t>
            </a:r>
            <a:endParaRPr lang="en-US" sz="3200" b="1" dirty="0">
              <a:solidFill>
                <a:srgbClr val="FFFF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148894" y="1223734"/>
            <a:ext cx="5689599" cy="5478423"/>
          </a:xfrm>
          <a:prstGeom prst="rect">
            <a:avLst/>
          </a:prstGeom>
        </p:spPr>
        <p:txBody>
          <a:bodyPr wrap="square">
            <a:spAutoFit/>
          </a:bodyPr>
          <a:lstStyle/>
          <a:p>
            <a:pPr marL="342900" indent="-342900" algn="just">
              <a:spcAft>
                <a:spcPts val="1200"/>
              </a:spcAft>
              <a:buFont typeface="Wingdings" panose="05000000000000000000" pitchFamily="2" charset="2"/>
              <a:buChar char="q"/>
            </a:pPr>
            <a:r>
              <a:rPr lang="en-US" sz="2200" dirty="0" smtClean="0">
                <a:solidFill>
                  <a:srgbClr val="002060"/>
                </a:solidFill>
                <a:cs typeface="Times New Roman" panose="02020603050405020304" pitchFamily="18" charset="0"/>
              </a:rPr>
              <a:t>WTO is in great appreciation on the initiatives of the Government with regard to </a:t>
            </a:r>
            <a:r>
              <a:rPr lang="en-US" sz="2200" dirty="0" smtClean="0">
                <a:solidFill>
                  <a:srgbClr val="C00000"/>
                </a:solidFill>
                <a:cs typeface="Times New Roman" panose="02020603050405020304" pitchFamily="18" charset="0"/>
              </a:rPr>
              <a:t>EASE OF DOING BUSINESS</a:t>
            </a:r>
            <a:r>
              <a:rPr lang="en-US" sz="2200" dirty="0" smtClean="0">
                <a:solidFill>
                  <a:srgbClr val="002060"/>
                </a:solidFill>
                <a:cs typeface="Times New Roman" panose="02020603050405020304" pitchFamily="18" charset="0"/>
              </a:rPr>
              <a:t> through GST, various reforms on taxation, Trade facilitation measures, liberalized norms for FDI and Intellectual Property Rights. </a:t>
            </a:r>
          </a:p>
          <a:p>
            <a:pPr marL="342900" indent="-342900" algn="just">
              <a:spcAft>
                <a:spcPts val="1200"/>
              </a:spcAft>
              <a:buFont typeface="Wingdings" panose="05000000000000000000" pitchFamily="2" charset="2"/>
              <a:buChar char="q"/>
            </a:pPr>
            <a:r>
              <a:rPr lang="en-US" sz="2200" dirty="0" smtClean="0">
                <a:solidFill>
                  <a:srgbClr val="002060"/>
                </a:solidFill>
                <a:cs typeface="Times New Roman" panose="02020603050405020304" pitchFamily="18" charset="0"/>
              </a:rPr>
              <a:t>India is committed to become an attractive Trade partner for the world with an aim to break into the TOP-50.</a:t>
            </a:r>
          </a:p>
          <a:p>
            <a:pPr marL="342900" indent="-342900" algn="just">
              <a:spcAft>
                <a:spcPts val="1200"/>
              </a:spcAft>
              <a:buFont typeface="Wingdings" panose="05000000000000000000" pitchFamily="2" charset="2"/>
              <a:buChar char="q"/>
            </a:pPr>
            <a:r>
              <a:rPr lang="en-US" sz="2200" dirty="0">
                <a:solidFill>
                  <a:srgbClr val="002060"/>
                </a:solidFill>
                <a:cs typeface="Times New Roman" pitchFamily="18" charset="0"/>
              </a:rPr>
              <a:t>Under the able guidance of CITI, the umbrella body of Textiles Sector with the great visionary </a:t>
            </a:r>
            <a:r>
              <a:rPr lang="en-US" sz="2200" dirty="0" err="1">
                <a:solidFill>
                  <a:srgbClr val="002060"/>
                </a:solidFill>
                <a:cs typeface="Times New Roman" pitchFamily="18" charset="0"/>
              </a:rPr>
              <a:t>Mr.T.Rajkumar</a:t>
            </a:r>
            <a:r>
              <a:rPr lang="en-US" sz="2200" dirty="0">
                <a:solidFill>
                  <a:srgbClr val="002060"/>
                </a:solidFill>
                <a:cs typeface="Times New Roman" pitchFamily="18" charset="0"/>
              </a:rPr>
              <a:t> as its Chairman, the industry is expected to scale greater heights to reach $190 </a:t>
            </a:r>
            <a:r>
              <a:rPr lang="en-US" sz="2200" dirty="0" err="1">
                <a:solidFill>
                  <a:srgbClr val="002060"/>
                </a:solidFill>
                <a:cs typeface="Times New Roman" pitchFamily="18" charset="0"/>
              </a:rPr>
              <a:t>bn</a:t>
            </a:r>
            <a:r>
              <a:rPr lang="en-US" sz="2200" dirty="0">
                <a:solidFill>
                  <a:srgbClr val="002060"/>
                </a:solidFill>
                <a:cs typeface="Times New Roman" pitchFamily="18" charset="0"/>
              </a:rPr>
              <a:t> by 2025-26 from the current level of $103.4 bn</a:t>
            </a:r>
            <a:r>
              <a:rPr lang="en-US" sz="2200" dirty="0" smtClean="0">
                <a:solidFill>
                  <a:srgbClr val="002060"/>
                </a:solidFill>
                <a:cs typeface="Times New Roman" panose="02020603050405020304" pitchFamily="18" charset="0"/>
              </a:rPr>
              <a:t>.</a:t>
            </a:r>
          </a:p>
        </p:txBody>
      </p:sp>
      <p:pic>
        <p:nvPicPr>
          <p:cNvPr id="2052" name="Picture 4" descr="Wto High Res Stock Images | Shutter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9" y="1219787"/>
            <a:ext cx="3009185" cy="21604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ITI.jpg">
            <a:extLst>
              <a:ext uri="{FF2B5EF4-FFF2-40B4-BE49-F238E27FC236}">
                <a16:creationId xmlns:a16="http://schemas.microsoft.com/office/drawing/2014/main" xmlns="" id="{4349EE1E-A8F3-402A-93DC-A3EBCE1A8191}"/>
              </a:ext>
            </a:extLst>
          </p:cNvPr>
          <p:cNvPicPr>
            <a:picLocks noChangeAspect="1"/>
          </p:cNvPicPr>
          <p:nvPr/>
        </p:nvPicPr>
        <p:blipFill>
          <a:blip r:embed="rId3">
            <a:lum bright="20000"/>
          </a:blip>
          <a:stretch>
            <a:fillRect/>
          </a:stretch>
        </p:blipFill>
        <p:spPr>
          <a:xfrm>
            <a:off x="272740" y="5160008"/>
            <a:ext cx="2876154" cy="1168438"/>
          </a:xfrm>
          <a:prstGeom prst="rect">
            <a:avLst/>
          </a:prstGeom>
        </p:spPr>
      </p:pic>
      <p:sp>
        <p:nvSpPr>
          <p:cNvPr id="6" name="AutoShape 4" descr="How PLI will help the Indian man-made fibres and technical textiles sector"/>
          <p:cNvSpPr>
            <a:spLocks noChangeAspect="1" noChangeArrowheads="1"/>
          </p:cNvSpPr>
          <p:nvPr/>
        </p:nvSpPr>
        <p:spPr bwMode="auto">
          <a:xfrm>
            <a:off x="1181736" y="1791876"/>
            <a:ext cx="2171063" cy="217107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3078" name="Picture 6" descr="Textil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5771" y="3144818"/>
            <a:ext cx="2529218" cy="1669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305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4772E67-7349-1542-A4D6-CB1EC184AAAB}" type="slidenum">
              <a:rPr lang="en-US" smtClean="0">
                <a:solidFill>
                  <a:prstClr val="black">
                    <a:tint val="75000"/>
                  </a:prstClr>
                </a:solidFill>
              </a:rPr>
              <a:pPr/>
              <a:t>19</a:t>
            </a:fld>
            <a:endParaRPr lang="en-US" dirty="0">
              <a:solidFill>
                <a:prstClr val="black">
                  <a:tint val="75000"/>
                </a:prstClr>
              </a:solidFill>
            </a:endParaRPr>
          </a:p>
        </p:txBody>
      </p:sp>
      <p:sp>
        <p:nvSpPr>
          <p:cNvPr id="3" name="Rectangle 2"/>
          <p:cNvSpPr/>
          <p:nvPr/>
        </p:nvSpPr>
        <p:spPr>
          <a:xfrm>
            <a:off x="253471" y="210909"/>
            <a:ext cx="6477000" cy="936988"/>
          </a:xfrm>
          <a:prstGeom prst="rect">
            <a:avLst/>
          </a:prstGeom>
          <a:solidFill>
            <a:srgbClr val="00206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dirty="0" smtClean="0">
                <a:solidFill>
                  <a:srgbClr val="FFFF00"/>
                </a:solidFill>
                <a:latin typeface="Times New Roman" panose="02020603050405020304" pitchFamily="18" charset="0"/>
                <a:cs typeface="Times New Roman" panose="02020603050405020304" pitchFamily="18" charset="0"/>
              </a:rPr>
              <a:t>The Journey continues…</a:t>
            </a:r>
            <a:endParaRPr lang="en-US" sz="3200" b="1" dirty="0">
              <a:solidFill>
                <a:srgbClr val="FFFF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083475" y="1641117"/>
            <a:ext cx="5689599" cy="4462760"/>
          </a:xfrm>
          <a:prstGeom prst="rect">
            <a:avLst/>
          </a:prstGeom>
        </p:spPr>
        <p:txBody>
          <a:bodyPr wrap="square">
            <a:spAutoFit/>
          </a:bodyPr>
          <a:lstStyle/>
          <a:p>
            <a:pPr marL="342900" indent="-342900" algn="just">
              <a:spcAft>
                <a:spcPts val="1200"/>
              </a:spcAft>
              <a:buFont typeface="Wingdings" panose="05000000000000000000" pitchFamily="2" charset="2"/>
              <a:buChar char="q"/>
            </a:pPr>
            <a:r>
              <a:rPr lang="en-US" sz="2200" dirty="0" smtClean="0">
                <a:solidFill>
                  <a:srgbClr val="002060"/>
                </a:solidFill>
                <a:cs typeface="Times New Roman" panose="02020603050405020304" pitchFamily="18" charset="0"/>
              </a:rPr>
              <a:t>AKM will be in constant interaction with CIT</a:t>
            </a:r>
            <a:r>
              <a:rPr lang="en-US" sz="2200" b="1" dirty="0" smtClean="0">
                <a:solidFill>
                  <a:srgbClr val="002060"/>
                </a:solidFill>
                <a:cs typeface="Times New Roman" panose="02020603050405020304" pitchFamily="18" charset="0"/>
              </a:rPr>
              <a:t>I</a:t>
            </a:r>
            <a:r>
              <a:rPr lang="en-US" sz="2200" dirty="0" smtClean="0">
                <a:solidFill>
                  <a:srgbClr val="002060"/>
                </a:solidFill>
                <a:cs typeface="Times New Roman" panose="02020603050405020304" pitchFamily="18" charset="0"/>
              </a:rPr>
              <a:t> and its constituent Associations to provide a hand holding support by sharing the knowledge relating to the Textiles Sector. </a:t>
            </a:r>
          </a:p>
          <a:p>
            <a:pPr marL="342900" indent="-342900" algn="just">
              <a:spcAft>
                <a:spcPts val="1200"/>
              </a:spcAft>
              <a:buFont typeface="Wingdings" panose="05000000000000000000" pitchFamily="2" charset="2"/>
              <a:buChar char="q"/>
            </a:pPr>
            <a:r>
              <a:rPr lang="en-US" sz="2200" dirty="0" smtClean="0">
                <a:solidFill>
                  <a:srgbClr val="002060"/>
                </a:solidFill>
                <a:cs typeface="Times New Roman" panose="02020603050405020304" pitchFamily="18" charset="0"/>
              </a:rPr>
              <a:t>AKM will facilitate to make representations on Industry related policy and compliance to </a:t>
            </a:r>
            <a:r>
              <a:rPr lang="en-US" sz="2200" dirty="0" smtClean="0">
                <a:solidFill>
                  <a:srgbClr val="002060"/>
                </a:solidFill>
                <a:cs typeface="Times New Roman" panose="02020603050405020304" pitchFamily="18" charset="0"/>
              </a:rPr>
              <a:t>the </a:t>
            </a:r>
            <a:r>
              <a:rPr lang="en-US" sz="2200" dirty="0" smtClean="0">
                <a:solidFill>
                  <a:srgbClr val="002060"/>
                </a:solidFill>
                <a:cs typeface="Times New Roman" panose="02020603050405020304" pitchFamily="18" charset="0"/>
              </a:rPr>
              <a:t>A</a:t>
            </a:r>
            <a:r>
              <a:rPr lang="en-US" sz="2200" dirty="0" smtClean="0">
                <a:solidFill>
                  <a:srgbClr val="002060"/>
                </a:solidFill>
                <a:cs typeface="Times New Roman" panose="02020603050405020304" pitchFamily="18" charset="0"/>
              </a:rPr>
              <a:t>uthorities.</a:t>
            </a:r>
            <a:endParaRPr lang="en-US" sz="2200" dirty="0" smtClean="0">
              <a:solidFill>
                <a:srgbClr val="002060"/>
              </a:solidFill>
              <a:cs typeface="Times New Roman" panose="02020603050405020304" pitchFamily="18" charset="0"/>
            </a:endParaRPr>
          </a:p>
          <a:p>
            <a:pPr marL="342900" indent="-342900" algn="just">
              <a:spcAft>
                <a:spcPts val="1200"/>
              </a:spcAft>
              <a:buFont typeface="Wingdings" panose="05000000000000000000" pitchFamily="2" charset="2"/>
              <a:buChar char="q"/>
            </a:pPr>
            <a:r>
              <a:rPr lang="en-US" sz="2200" dirty="0" smtClean="0">
                <a:solidFill>
                  <a:srgbClr val="002060"/>
                </a:solidFill>
                <a:cs typeface="Times New Roman" panose="02020603050405020304" pitchFamily="18" charset="0"/>
              </a:rPr>
              <a:t>AKM will be in the constant endeavor to impart training on taxation matters and policy aspects, so as to facilitate the Industry to comply with the statutory stipulations in a hassle-free manner.</a:t>
            </a:r>
          </a:p>
        </p:txBody>
      </p:sp>
      <p:pic>
        <p:nvPicPr>
          <p:cNvPr id="7" name="Picture 6" descr="CITI.jpg">
            <a:extLst>
              <a:ext uri="{FF2B5EF4-FFF2-40B4-BE49-F238E27FC236}">
                <a16:creationId xmlns:a16="http://schemas.microsoft.com/office/drawing/2014/main" xmlns="" id="{4349EE1E-A8F3-402A-93DC-A3EBCE1A8191}"/>
              </a:ext>
            </a:extLst>
          </p:cNvPr>
          <p:cNvPicPr>
            <a:picLocks noChangeAspect="1"/>
          </p:cNvPicPr>
          <p:nvPr/>
        </p:nvPicPr>
        <p:blipFill>
          <a:blip r:embed="rId2">
            <a:lum bright="20000"/>
          </a:blip>
          <a:stretch>
            <a:fillRect/>
          </a:stretch>
        </p:blipFill>
        <p:spPr>
          <a:xfrm>
            <a:off x="192833" y="1395829"/>
            <a:ext cx="2876154" cy="1168438"/>
          </a:xfrm>
          <a:prstGeom prst="rect">
            <a:avLst/>
          </a:prstGeom>
        </p:spPr>
      </p:pic>
      <p:sp>
        <p:nvSpPr>
          <p:cNvPr id="6" name="AutoShape 4" descr="How PLI will help the Indian man-made fibres and technical textiles sector"/>
          <p:cNvSpPr>
            <a:spLocks noChangeAspect="1" noChangeArrowheads="1"/>
          </p:cNvSpPr>
          <p:nvPr/>
        </p:nvSpPr>
        <p:spPr bwMode="auto">
          <a:xfrm>
            <a:off x="1181736" y="1791876"/>
            <a:ext cx="2171063" cy="217107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4098" name="Picture 2" descr="Textiles sector must be more transparent about chemical use, NGO say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344" y="2956566"/>
            <a:ext cx="2905131" cy="18318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KM.jpg"/>
          <p:cNvPicPr>
            <a:picLocks noChangeAspect="1"/>
          </p:cNvPicPr>
          <p:nvPr/>
        </p:nvPicPr>
        <p:blipFill>
          <a:blip r:embed="rId4">
            <a:lum/>
          </a:blip>
          <a:stretch>
            <a:fillRect/>
          </a:stretch>
        </p:blipFill>
        <p:spPr>
          <a:xfrm>
            <a:off x="478187" y="4885747"/>
            <a:ext cx="2590800" cy="1524000"/>
          </a:xfrm>
          <a:prstGeom prst="rect">
            <a:avLst/>
          </a:prstGeom>
        </p:spPr>
      </p:pic>
    </p:spTree>
    <p:extLst>
      <p:ext uri="{BB962C8B-B14F-4D97-AF65-F5344CB8AC3E}">
        <p14:creationId xmlns:p14="http://schemas.microsoft.com/office/powerpoint/2010/main" val="3673882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4772E67-7349-1542-A4D6-CB1EC184AAAB}" type="slidenum">
              <a:rPr lang="en-US" smtClean="0">
                <a:solidFill>
                  <a:prstClr val="black">
                    <a:tint val="75000"/>
                  </a:prstClr>
                </a:solidFill>
              </a:rPr>
              <a:pPr/>
              <a:t>2</a:t>
            </a:fld>
            <a:endParaRPr lang="en-US" dirty="0">
              <a:solidFill>
                <a:prstClr val="black">
                  <a:tint val="75000"/>
                </a:prstClr>
              </a:solidFill>
            </a:endParaRPr>
          </a:p>
        </p:txBody>
      </p:sp>
      <p:sp>
        <p:nvSpPr>
          <p:cNvPr id="3" name="Rectangle 2"/>
          <p:cNvSpPr/>
          <p:nvPr/>
        </p:nvSpPr>
        <p:spPr>
          <a:xfrm>
            <a:off x="1371600" y="228600"/>
            <a:ext cx="4724400" cy="533400"/>
          </a:xfrm>
          <a:prstGeom prst="rect">
            <a:avLst/>
          </a:prstGeom>
          <a:solidFill>
            <a:srgbClr val="00206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dirty="0">
                <a:solidFill>
                  <a:srgbClr val="FFFF00"/>
                </a:solidFill>
                <a:latin typeface="Times New Roman" panose="02020603050405020304" pitchFamily="18" charset="0"/>
                <a:cs typeface="Times New Roman" panose="02020603050405020304" pitchFamily="18" charset="0"/>
              </a:rPr>
              <a:t>TEXTILES SECTOR</a:t>
            </a:r>
          </a:p>
        </p:txBody>
      </p:sp>
      <p:sp>
        <p:nvSpPr>
          <p:cNvPr id="5" name="Rectangle 4"/>
          <p:cNvSpPr/>
          <p:nvPr/>
        </p:nvSpPr>
        <p:spPr>
          <a:xfrm>
            <a:off x="3632199" y="1824573"/>
            <a:ext cx="5207001" cy="3477875"/>
          </a:xfrm>
          <a:prstGeom prst="rect">
            <a:avLst/>
          </a:prstGeom>
        </p:spPr>
        <p:txBody>
          <a:bodyPr wrap="square">
            <a:spAutoFit/>
          </a:bodyPr>
          <a:lstStyle/>
          <a:p>
            <a:pPr marL="285750" indent="-285750" algn="just">
              <a:spcAft>
                <a:spcPts val="1200"/>
              </a:spcAft>
              <a:buFont typeface="Wingdings" panose="05000000000000000000" pitchFamily="2" charset="2"/>
              <a:buChar char="q"/>
            </a:pPr>
            <a:r>
              <a:rPr lang="en-US" sz="2000" b="1" dirty="0">
                <a:cs typeface="Times New Roman" pitchFamily="18" charset="0"/>
              </a:rPr>
              <a:t>Textiles and apparel industry in India is the      </a:t>
            </a:r>
          </a:p>
          <a:p>
            <a:pPr marL="342900" indent="17463" algn="just">
              <a:spcAft>
                <a:spcPts val="1200"/>
              </a:spcAft>
              <a:buFont typeface="Wingdings" panose="05000000000000000000" pitchFamily="2" charset="2"/>
              <a:buChar char="ü"/>
            </a:pPr>
            <a:r>
              <a:rPr lang="en-US" sz="2000" b="1" dirty="0">
                <a:cs typeface="Times New Roman" pitchFamily="18" charset="0"/>
              </a:rPr>
              <a:t>   2nd largest employer in the country;</a:t>
            </a:r>
          </a:p>
          <a:p>
            <a:pPr marL="803275" indent="-442913" algn="just">
              <a:spcAft>
                <a:spcPts val="1200"/>
              </a:spcAft>
              <a:buFont typeface="Wingdings" panose="05000000000000000000" pitchFamily="2" charset="2"/>
              <a:buChar char="ü"/>
            </a:pPr>
            <a:r>
              <a:rPr lang="en-US" sz="2000" b="1" dirty="0">
                <a:cs typeface="Times New Roman" pitchFamily="18" charset="0"/>
              </a:rPr>
              <a:t>6</a:t>
            </a:r>
            <a:r>
              <a:rPr lang="en-US" sz="2000" b="1" baseline="30000" dirty="0">
                <a:cs typeface="Times New Roman" pitchFamily="18" charset="0"/>
              </a:rPr>
              <a:t>th</a:t>
            </a:r>
            <a:r>
              <a:rPr lang="en-US" sz="2000" b="1" dirty="0">
                <a:cs typeface="Times New Roman" pitchFamily="18" charset="0"/>
              </a:rPr>
              <a:t> largest exporter of textiles and apparel products</a:t>
            </a:r>
          </a:p>
          <a:p>
            <a:pPr marL="285750" indent="-285750" algn="just">
              <a:spcAft>
                <a:spcPts val="1200"/>
              </a:spcAft>
              <a:buFont typeface="Wingdings" panose="05000000000000000000" pitchFamily="2" charset="2"/>
              <a:buChar char="q"/>
            </a:pPr>
            <a:r>
              <a:rPr lang="en-US" sz="2000" b="1" dirty="0">
                <a:cs typeface="Times New Roman" pitchFamily="18" charset="0"/>
              </a:rPr>
              <a:t>Textiles Sector contributes –</a:t>
            </a:r>
          </a:p>
          <a:p>
            <a:pPr marL="803275" indent="-442913" algn="just">
              <a:spcAft>
                <a:spcPts val="1200"/>
              </a:spcAft>
              <a:buFont typeface="Wingdings" panose="05000000000000000000" pitchFamily="2" charset="2"/>
              <a:buChar char="ü"/>
            </a:pPr>
            <a:r>
              <a:rPr lang="en-US" sz="2000" b="1" dirty="0">
                <a:solidFill>
                  <a:srgbClr val="002060"/>
                </a:solidFill>
                <a:cs typeface="Times New Roman" pitchFamily="18" charset="0"/>
              </a:rPr>
              <a:t>5% to India’s GDP, </a:t>
            </a:r>
          </a:p>
          <a:p>
            <a:pPr marL="803275" indent="-442913" algn="just">
              <a:spcAft>
                <a:spcPts val="1200"/>
              </a:spcAft>
              <a:buFont typeface="Wingdings" panose="05000000000000000000" pitchFamily="2" charset="2"/>
              <a:buChar char="ü"/>
            </a:pPr>
            <a:r>
              <a:rPr lang="en-US" sz="2000" b="1" dirty="0">
                <a:cs typeface="Times New Roman" pitchFamily="18" charset="0"/>
              </a:rPr>
              <a:t>7% of industry output in value terms, </a:t>
            </a:r>
          </a:p>
          <a:p>
            <a:pPr marL="803275" indent="-442913" algn="just">
              <a:spcAft>
                <a:spcPts val="1200"/>
              </a:spcAft>
              <a:buFont typeface="Wingdings" panose="05000000000000000000" pitchFamily="2" charset="2"/>
              <a:buChar char="ü"/>
            </a:pPr>
            <a:r>
              <a:rPr lang="en-US" sz="2000" b="1" dirty="0">
                <a:cs typeface="Times New Roman" pitchFamily="18" charset="0"/>
              </a:rPr>
              <a:t>12% of the country’s export earnings.</a:t>
            </a:r>
          </a:p>
        </p:txBody>
      </p:sp>
      <p:pic>
        <p:nvPicPr>
          <p:cNvPr id="6" name="Picture 2" descr="COVID-19 - an existential crisis for the garment industry | IndustriALL">
            <a:extLst>
              <a:ext uri="{FF2B5EF4-FFF2-40B4-BE49-F238E27FC236}">
                <a16:creationId xmlns:a16="http://schemas.microsoft.com/office/drawing/2014/main" xmlns="" id="{21FDBCE3-8A85-44F9-8D48-2C677A03E6B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567" y="1824573"/>
            <a:ext cx="3299354" cy="381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4772E67-7349-1542-A4D6-CB1EC184AAAB}" type="slidenum">
              <a:rPr lang="en-US" smtClean="0">
                <a:solidFill>
                  <a:prstClr val="black">
                    <a:tint val="75000"/>
                  </a:prstClr>
                </a:solidFill>
              </a:rPr>
              <a:pPr/>
              <a:t>3</a:t>
            </a:fld>
            <a:endParaRPr lang="en-US" dirty="0">
              <a:solidFill>
                <a:prstClr val="black">
                  <a:tint val="75000"/>
                </a:prstClr>
              </a:solidFill>
            </a:endParaRPr>
          </a:p>
        </p:txBody>
      </p:sp>
      <p:sp>
        <p:nvSpPr>
          <p:cNvPr id="8" name="Rectangle 7"/>
          <p:cNvSpPr/>
          <p:nvPr/>
        </p:nvSpPr>
        <p:spPr>
          <a:xfrm>
            <a:off x="152400" y="152400"/>
            <a:ext cx="6934200" cy="553998"/>
          </a:xfrm>
          <a:prstGeom prst="rect">
            <a:avLst/>
          </a:prstGeom>
          <a:solidFill>
            <a:srgbClr val="002060"/>
          </a:solidFill>
        </p:spPr>
        <p:txBody>
          <a:bodyPr wrap="square">
            <a:spAutoFit/>
          </a:bodyPr>
          <a:lstStyle/>
          <a:p>
            <a:pPr algn="ctr"/>
            <a:r>
              <a:rPr lang="en-US" sz="3000" b="1" dirty="0">
                <a:solidFill>
                  <a:srgbClr val="FFFF00"/>
                </a:solidFill>
                <a:latin typeface="Times New Roman" panose="02020603050405020304" pitchFamily="18" charset="0"/>
                <a:cs typeface="Times New Roman" panose="02020603050405020304" pitchFamily="18" charset="0"/>
              </a:rPr>
              <a:t>GST REGIME – from 1.7.2017</a:t>
            </a:r>
          </a:p>
        </p:txBody>
      </p:sp>
      <p:sp>
        <p:nvSpPr>
          <p:cNvPr id="9" name="Rectangle 8"/>
          <p:cNvSpPr/>
          <p:nvPr/>
        </p:nvSpPr>
        <p:spPr>
          <a:xfrm>
            <a:off x="3810000" y="990600"/>
            <a:ext cx="5257800" cy="5447645"/>
          </a:xfrm>
          <a:prstGeom prst="rect">
            <a:avLst/>
          </a:prstGeom>
        </p:spPr>
        <p:txBody>
          <a:bodyPr wrap="square">
            <a:spAutoFit/>
          </a:bodyPr>
          <a:lstStyle/>
          <a:p>
            <a:pPr marL="342900" lvl="0" indent="-342900" algn="just">
              <a:spcAft>
                <a:spcPts val="1200"/>
              </a:spcAft>
              <a:buFont typeface="Wingdings" panose="05000000000000000000" pitchFamily="2" charset="2"/>
              <a:buChar char="q"/>
            </a:pPr>
            <a:r>
              <a:rPr lang="en-IN" sz="2200" dirty="0">
                <a:cs typeface="Times New Roman" panose="02020603050405020304" pitchFamily="18" charset="0"/>
              </a:rPr>
              <a:t>Indirect Tax structure in the country consisted of multiplicity of taxes levied by Central &amp; State Governments.</a:t>
            </a:r>
          </a:p>
          <a:p>
            <a:pPr marL="342900" lvl="0" indent="-342900" algn="just">
              <a:spcAft>
                <a:spcPts val="1200"/>
              </a:spcAft>
              <a:buFont typeface="Wingdings" panose="05000000000000000000" pitchFamily="2" charset="2"/>
              <a:buChar char="q"/>
            </a:pPr>
            <a:r>
              <a:rPr lang="en-IN" sz="2200" dirty="0">
                <a:cs typeface="Times New Roman" panose="02020603050405020304" pitchFamily="18" charset="0"/>
              </a:rPr>
              <a:t>The Industry suffered on account of the multiplicity of taxes, which resulted in –</a:t>
            </a:r>
          </a:p>
          <a:p>
            <a:pPr marL="720725" lvl="0" indent="-360363" algn="just">
              <a:spcAft>
                <a:spcPts val="600"/>
              </a:spcAft>
              <a:buFont typeface="Wingdings" panose="05000000000000000000" pitchFamily="2" charset="2"/>
              <a:buChar char="ü"/>
            </a:pPr>
            <a:r>
              <a:rPr lang="en-IN" sz="2200" dirty="0">
                <a:cs typeface="Times New Roman" panose="02020603050405020304" pitchFamily="18" charset="0"/>
              </a:rPr>
              <a:t> Imbalances;</a:t>
            </a:r>
          </a:p>
          <a:p>
            <a:pPr marL="720725" lvl="0" indent="-360363" algn="just">
              <a:spcAft>
                <a:spcPts val="600"/>
              </a:spcAft>
              <a:buFont typeface="Wingdings" panose="05000000000000000000" pitchFamily="2" charset="2"/>
              <a:buChar char="ü"/>
            </a:pPr>
            <a:r>
              <a:rPr lang="en-IN" sz="2200" dirty="0">
                <a:cs typeface="Times New Roman" panose="02020603050405020304" pitchFamily="18" charset="0"/>
              </a:rPr>
              <a:t> Lack of transparency and clarity.</a:t>
            </a:r>
          </a:p>
          <a:p>
            <a:pPr marL="720725" lvl="0" indent="-360363" algn="just">
              <a:spcAft>
                <a:spcPts val="1200"/>
              </a:spcAft>
              <a:buFont typeface="Wingdings" panose="05000000000000000000" pitchFamily="2" charset="2"/>
              <a:buChar char="ü"/>
            </a:pPr>
            <a:r>
              <a:rPr lang="en-IN" sz="2200" dirty="0">
                <a:cs typeface="Times New Roman" panose="02020603050405020304" pitchFamily="18" charset="0"/>
              </a:rPr>
              <a:t>Cascading effect of prices</a:t>
            </a:r>
            <a:r>
              <a:rPr lang="en-IN" sz="2200" dirty="0">
                <a:solidFill>
                  <a:schemeClr val="tx1"/>
                </a:solidFill>
                <a:cs typeface="Times New Roman" panose="02020603050405020304" pitchFamily="18" charset="0"/>
              </a:rPr>
              <a:t> on account of non-alignment of the taxes and resultant obstruction of the flow of Input Tax Credit in the value chain.</a:t>
            </a:r>
          </a:p>
          <a:p>
            <a:pPr marL="342900" lvl="0" indent="-342900" algn="just">
              <a:spcAft>
                <a:spcPts val="1200"/>
              </a:spcAft>
              <a:buFont typeface="Wingdings" panose="05000000000000000000" pitchFamily="2" charset="2"/>
              <a:buChar char="q"/>
            </a:pPr>
            <a:r>
              <a:rPr lang="en-IN" sz="2200" dirty="0">
                <a:cs typeface="Times New Roman" panose="02020603050405020304" pitchFamily="18" charset="0"/>
              </a:rPr>
              <a:t>Multiple taxes are subsumed in GST and the Industry is able to move forward seamlessly.</a:t>
            </a:r>
            <a:endParaRPr lang="en-US" sz="2200" dirty="0">
              <a:cs typeface="Times New Roman" panose="02020603050405020304" pitchFamily="18" charset="0"/>
            </a:endParaRPr>
          </a:p>
        </p:txBody>
      </p:sp>
      <p:pic>
        <p:nvPicPr>
          <p:cNvPr id="7170" name="Picture 2" descr="GST Bill Guide : Latest GST Bill Updates 2019 India - Paisabazaar.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36" y="1138267"/>
            <a:ext cx="3667125" cy="5029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3F9887B3-56C9-447C-B585-50F678A3841E}"/>
              </a:ext>
            </a:extLst>
          </p:cNvPr>
          <p:cNvSpPr txBox="1"/>
          <p:nvPr/>
        </p:nvSpPr>
        <p:spPr>
          <a:xfrm>
            <a:off x="628361" y="5607248"/>
            <a:ext cx="3124200" cy="707886"/>
          </a:xfrm>
          <a:prstGeom prst="rect">
            <a:avLst/>
          </a:prstGeom>
          <a:solidFill>
            <a:srgbClr val="92D050"/>
          </a:solidFill>
        </p:spPr>
        <p:txBody>
          <a:bodyPr wrap="square">
            <a:spAutoFit/>
          </a:bodyPr>
          <a:lstStyle/>
          <a:p>
            <a:r>
              <a:rPr lang="en-IN" sz="2000" b="1" dirty="0">
                <a:latin typeface="Times New Roman" panose="02020603050405020304" pitchFamily="18" charset="0"/>
                <a:cs typeface="Times New Roman" panose="02020603050405020304" pitchFamily="18" charset="0"/>
              </a:rPr>
              <a:t>The Nation is on the </a:t>
            </a:r>
            <a:r>
              <a:rPr lang="en-IN" sz="2000" b="1" dirty="0" smtClean="0">
                <a:latin typeface="Times New Roman" panose="02020603050405020304" pitchFamily="18" charset="0"/>
                <a:cs typeface="Times New Roman" panose="02020603050405020304" pitchFamily="18" charset="0"/>
              </a:rPr>
              <a:t>move without barriers.</a:t>
            </a:r>
            <a:endParaRPr lang="en-IN"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4772E67-7349-1542-A4D6-CB1EC184AAAB}" type="slidenum">
              <a:rPr lang="en-US" smtClean="0">
                <a:solidFill>
                  <a:prstClr val="black">
                    <a:tint val="75000"/>
                  </a:prstClr>
                </a:solidFill>
              </a:rPr>
              <a:pPr/>
              <a:t>4</a:t>
            </a:fld>
            <a:endParaRPr lang="en-US" dirty="0">
              <a:solidFill>
                <a:prstClr val="black">
                  <a:tint val="75000"/>
                </a:prstClr>
              </a:solidFill>
            </a:endParaRPr>
          </a:p>
        </p:txBody>
      </p:sp>
      <p:sp>
        <p:nvSpPr>
          <p:cNvPr id="3" name="Rectangle 2"/>
          <p:cNvSpPr/>
          <p:nvPr/>
        </p:nvSpPr>
        <p:spPr>
          <a:xfrm>
            <a:off x="457200" y="158384"/>
            <a:ext cx="6156036" cy="646331"/>
          </a:xfrm>
          <a:prstGeom prst="rect">
            <a:avLst/>
          </a:prstGeom>
          <a:solidFill>
            <a:srgbClr val="002060"/>
          </a:solidFill>
        </p:spPr>
        <p:txBody>
          <a:bodyPr wrap="square">
            <a:spAutoFit/>
          </a:bodyPr>
          <a:lstStyle/>
          <a:p>
            <a:pPr algn="ctr"/>
            <a:r>
              <a:rPr lang="en-US" sz="3600" b="1" dirty="0" err="1">
                <a:solidFill>
                  <a:srgbClr val="FFFF00"/>
                </a:solidFill>
              </a:rPr>
              <a:t>Rationalisation</a:t>
            </a:r>
            <a:r>
              <a:rPr lang="en-US" sz="3600" b="1" dirty="0">
                <a:solidFill>
                  <a:srgbClr val="FFFF00"/>
                </a:solidFill>
              </a:rPr>
              <a:t> of Tax structure</a:t>
            </a:r>
          </a:p>
        </p:txBody>
      </p:sp>
      <p:graphicFrame>
        <p:nvGraphicFramePr>
          <p:cNvPr id="11" name="Table 11">
            <a:extLst>
              <a:ext uri="{FF2B5EF4-FFF2-40B4-BE49-F238E27FC236}">
                <a16:creationId xmlns:a16="http://schemas.microsoft.com/office/drawing/2014/main" xmlns="" id="{B564070A-A558-4528-9254-E61B5DAF48B0}"/>
              </a:ext>
            </a:extLst>
          </p:cNvPr>
          <p:cNvGraphicFramePr>
            <a:graphicFrameLocks noGrp="1"/>
          </p:cNvGraphicFramePr>
          <p:nvPr>
            <p:extLst>
              <p:ext uri="{D42A27DB-BD31-4B8C-83A1-F6EECF244321}">
                <p14:modId xmlns:p14="http://schemas.microsoft.com/office/powerpoint/2010/main" val="748132457"/>
              </p:ext>
            </p:extLst>
          </p:nvPr>
        </p:nvGraphicFramePr>
        <p:xfrm>
          <a:off x="152400" y="902967"/>
          <a:ext cx="8763000" cy="5895171"/>
        </p:xfrm>
        <a:graphic>
          <a:graphicData uri="http://schemas.openxmlformats.org/drawingml/2006/table">
            <a:tbl>
              <a:tblPr firstRow="1" bandRow="1">
                <a:tableStyleId>{5C22544A-7EE6-4342-B048-85BDC9FD1C3A}</a:tableStyleId>
              </a:tblPr>
              <a:tblGrid>
                <a:gridCol w="4322556">
                  <a:extLst>
                    <a:ext uri="{9D8B030D-6E8A-4147-A177-3AD203B41FA5}">
                      <a16:colId xmlns:a16="http://schemas.microsoft.com/office/drawing/2014/main" xmlns="" val="1470381624"/>
                    </a:ext>
                  </a:extLst>
                </a:gridCol>
                <a:gridCol w="4440444">
                  <a:extLst>
                    <a:ext uri="{9D8B030D-6E8A-4147-A177-3AD203B41FA5}">
                      <a16:colId xmlns:a16="http://schemas.microsoft.com/office/drawing/2014/main" xmlns="" val="4011611136"/>
                    </a:ext>
                  </a:extLst>
                </a:gridCol>
              </a:tblGrid>
              <a:tr h="495612">
                <a:tc>
                  <a:txBody>
                    <a:bodyPr/>
                    <a:lstStyle/>
                    <a:p>
                      <a:pPr algn="ctr"/>
                      <a:r>
                        <a:rPr lang="en-US" sz="2200" dirty="0">
                          <a:solidFill>
                            <a:srgbClr val="FFFF00"/>
                          </a:solidFill>
                          <a:latin typeface="+mn-lt"/>
                          <a:cs typeface="Times New Roman" panose="02020603050405020304" pitchFamily="18" charset="0"/>
                        </a:rPr>
                        <a:t>PRE-GST REGIME</a:t>
                      </a:r>
                      <a:endParaRPr lang="en-IN" sz="2200" dirty="0">
                        <a:solidFill>
                          <a:srgbClr val="FFFF00"/>
                        </a:solidFill>
                        <a:latin typeface="+mn-lt"/>
                        <a:cs typeface="Times New Roman" panose="02020603050405020304" pitchFamily="18" charset="0"/>
                      </a:endParaRPr>
                    </a:p>
                  </a:txBody>
                  <a:tcPr>
                    <a:solidFill>
                      <a:srgbClr val="C00000"/>
                    </a:solidFill>
                  </a:tcPr>
                </a:tc>
                <a:tc>
                  <a:txBody>
                    <a:bodyPr/>
                    <a:lstStyle/>
                    <a:p>
                      <a:pPr algn="ctr"/>
                      <a:r>
                        <a:rPr lang="en-US" sz="2200" dirty="0">
                          <a:solidFill>
                            <a:srgbClr val="FFFF00"/>
                          </a:solidFill>
                          <a:latin typeface="+mn-lt"/>
                          <a:cs typeface="Times New Roman" panose="02020603050405020304" pitchFamily="18" charset="0"/>
                        </a:rPr>
                        <a:t>GST REGIME</a:t>
                      </a:r>
                      <a:endParaRPr lang="en-IN" sz="2200" dirty="0">
                        <a:solidFill>
                          <a:srgbClr val="FFFF00"/>
                        </a:solidFill>
                        <a:latin typeface="+mn-lt"/>
                        <a:cs typeface="Times New Roman" panose="02020603050405020304" pitchFamily="18" charset="0"/>
                      </a:endParaRPr>
                    </a:p>
                  </a:txBody>
                  <a:tcPr>
                    <a:solidFill>
                      <a:srgbClr val="C00000"/>
                    </a:solidFill>
                  </a:tcPr>
                </a:tc>
                <a:extLst>
                  <a:ext uri="{0D108BD9-81ED-4DB2-BD59-A6C34878D82A}">
                    <a16:rowId xmlns:a16="http://schemas.microsoft.com/office/drawing/2014/main" xmlns="" val="3558749296"/>
                  </a:ext>
                </a:extLst>
              </a:tr>
              <a:tr h="715808">
                <a:tc>
                  <a:txBody>
                    <a:bodyPr/>
                    <a:lstStyle/>
                    <a:p>
                      <a:pPr algn="just"/>
                      <a:r>
                        <a:rPr lang="en-US" sz="2200" b="0" dirty="0">
                          <a:latin typeface="+mn-lt"/>
                          <a:cs typeface="Times New Roman" panose="02020603050405020304" pitchFamily="18" charset="0"/>
                        </a:rPr>
                        <a:t>Payment of Central Excise duty was optional</a:t>
                      </a:r>
                      <a:endParaRPr lang="en-IN" sz="2200" b="0" dirty="0">
                        <a:latin typeface="+mn-lt"/>
                        <a:cs typeface="Times New Roman" panose="02020603050405020304" pitchFamily="18" charset="0"/>
                      </a:endParaRPr>
                    </a:p>
                  </a:txBody>
                  <a:tcPr/>
                </a:tc>
                <a:tc>
                  <a:txBody>
                    <a:bodyPr/>
                    <a:lstStyle/>
                    <a:p>
                      <a:pPr algn="just"/>
                      <a:r>
                        <a:rPr lang="en-US" sz="2200" b="0" dirty="0">
                          <a:latin typeface="+mn-lt"/>
                          <a:cs typeface="Times New Roman" panose="02020603050405020304" pitchFamily="18" charset="0"/>
                        </a:rPr>
                        <a:t>GST is payable as per the rationalized duty structure</a:t>
                      </a:r>
                      <a:endParaRPr lang="en-IN" sz="2200" b="0" dirty="0">
                        <a:latin typeface="+mn-lt"/>
                        <a:cs typeface="Times New Roman" panose="02020603050405020304" pitchFamily="18" charset="0"/>
                      </a:endParaRPr>
                    </a:p>
                  </a:txBody>
                  <a:tcPr/>
                </a:tc>
                <a:extLst>
                  <a:ext uri="{0D108BD9-81ED-4DB2-BD59-A6C34878D82A}">
                    <a16:rowId xmlns:a16="http://schemas.microsoft.com/office/drawing/2014/main" xmlns="" val="507181784"/>
                  </a:ext>
                </a:extLst>
              </a:tr>
              <a:tr h="1030764">
                <a:tc>
                  <a:txBody>
                    <a:bodyPr/>
                    <a:lstStyle/>
                    <a:p>
                      <a:pPr algn="just"/>
                      <a:r>
                        <a:rPr lang="en-US" sz="2200" b="0" dirty="0">
                          <a:latin typeface="+mn-lt"/>
                          <a:cs typeface="Times New Roman" panose="02020603050405020304" pitchFamily="18" charset="0"/>
                        </a:rPr>
                        <a:t>Processing (job work) amounts to manufacture, due to emergence of a distinct product.</a:t>
                      </a:r>
                      <a:endParaRPr lang="en-IN" sz="2200" b="0" dirty="0">
                        <a:latin typeface="+mn-lt"/>
                        <a:cs typeface="Times New Roman" panose="02020603050405020304" pitchFamily="18" charset="0"/>
                      </a:endParaRPr>
                    </a:p>
                  </a:txBody>
                  <a:tcPr>
                    <a:solidFill>
                      <a:schemeClr val="accent6">
                        <a:lumMod val="20000"/>
                        <a:lumOff val="80000"/>
                      </a:schemeClr>
                    </a:solidFill>
                  </a:tcPr>
                </a:tc>
                <a:tc>
                  <a:txBody>
                    <a:bodyPr/>
                    <a:lstStyle/>
                    <a:p>
                      <a:pPr algn="just"/>
                      <a:r>
                        <a:rPr lang="en-US" sz="2200" b="0" dirty="0">
                          <a:latin typeface="+mn-lt"/>
                          <a:cs typeface="Times New Roman" panose="02020603050405020304" pitchFamily="18" charset="0"/>
                        </a:rPr>
                        <a:t>Processing (Job work) is supply of service (not supply of goods).</a:t>
                      </a:r>
                      <a:endParaRPr lang="en-IN" sz="2200" b="0" dirty="0">
                        <a:latin typeface="+mn-lt"/>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xmlns="" val="713775062"/>
                  </a:ext>
                </a:extLst>
              </a:tr>
              <a:tr h="1345719">
                <a:tc>
                  <a:txBody>
                    <a:bodyPr/>
                    <a:lstStyle/>
                    <a:p>
                      <a:pPr algn="just"/>
                      <a:r>
                        <a:rPr lang="en-US" sz="2200" b="0" dirty="0">
                          <a:latin typeface="+mn-lt"/>
                          <a:cs typeface="Times New Roman" panose="02020603050405020304" pitchFamily="18" charset="0"/>
                        </a:rPr>
                        <a:t>Central Excise duty was payable on the entire value, including the value of </a:t>
                      </a:r>
                      <a:r>
                        <a:rPr lang="en-US" sz="2200" b="0" dirty="0" smtClean="0">
                          <a:latin typeface="+mn-lt"/>
                          <a:cs typeface="Times New Roman" panose="02020603050405020304" pitchFamily="18" charset="0"/>
                        </a:rPr>
                        <a:t>materials </a:t>
                      </a:r>
                      <a:r>
                        <a:rPr lang="en-US" sz="2200" b="0" dirty="0">
                          <a:latin typeface="+mn-lt"/>
                          <a:cs typeface="Times New Roman" panose="02020603050405020304" pitchFamily="18" charset="0"/>
                        </a:rPr>
                        <a:t>received for job work.</a:t>
                      </a:r>
                      <a:endParaRPr lang="en-IN" sz="2200" b="0" dirty="0">
                        <a:latin typeface="+mn-lt"/>
                        <a:cs typeface="Times New Roman" panose="02020603050405020304" pitchFamily="18" charset="0"/>
                      </a:endParaRPr>
                    </a:p>
                  </a:txBody>
                  <a:tcPr>
                    <a:solidFill>
                      <a:schemeClr val="accent3">
                        <a:lumMod val="60000"/>
                        <a:lumOff val="40000"/>
                      </a:schemeClr>
                    </a:solidFill>
                  </a:tcPr>
                </a:tc>
                <a:tc>
                  <a:txBody>
                    <a:bodyPr/>
                    <a:lstStyle/>
                    <a:p>
                      <a:pPr algn="just"/>
                      <a:r>
                        <a:rPr lang="en-US" sz="2200" b="0" dirty="0">
                          <a:latin typeface="+mn-lt"/>
                          <a:cs typeface="Times New Roman" panose="02020603050405020304" pitchFamily="18" charset="0"/>
                        </a:rPr>
                        <a:t>GST is payable only on the processing (job work) charges.</a:t>
                      </a:r>
                      <a:endParaRPr lang="en-IN" sz="2200" b="0" dirty="0">
                        <a:latin typeface="+mn-lt"/>
                        <a:cs typeface="Times New Roman" panose="02020603050405020304" pitchFamily="18" charset="0"/>
                      </a:endParaRPr>
                    </a:p>
                  </a:txBody>
                  <a:tcPr>
                    <a:solidFill>
                      <a:schemeClr val="accent3">
                        <a:lumMod val="60000"/>
                        <a:lumOff val="40000"/>
                      </a:schemeClr>
                    </a:solidFill>
                  </a:tcPr>
                </a:tc>
                <a:extLst>
                  <a:ext uri="{0D108BD9-81ED-4DB2-BD59-A6C34878D82A}">
                    <a16:rowId xmlns:a16="http://schemas.microsoft.com/office/drawing/2014/main" xmlns="" val="1951239023"/>
                  </a:ext>
                </a:extLst>
              </a:tr>
              <a:tr h="1089347">
                <a:tc>
                  <a:txBody>
                    <a:bodyPr/>
                    <a:lstStyle/>
                    <a:p>
                      <a:pPr algn="just"/>
                      <a:r>
                        <a:rPr lang="en-US" sz="2200" b="0" dirty="0">
                          <a:latin typeface="+mn-lt"/>
                          <a:cs typeface="Times New Roman" panose="02020603050405020304" pitchFamily="18" charset="0"/>
                        </a:rPr>
                        <a:t>Central Excise duty cannot be taken as Credit for payment of VAT and vice versa.</a:t>
                      </a:r>
                      <a:endParaRPr lang="en-IN" sz="2200" b="0" dirty="0">
                        <a:latin typeface="+mn-lt"/>
                        <a:cs typeface="Times New Roman" panose="02020603050405020304" pitchFamily="18" charset="0"/>
                      </a:endParaRPr>
                    </a:p>
                  </a:txBody>
                  <a:tcPr>
                    <a:solidFill>
                      <a:schemeClr val="accent3">
                        <a:lumMod val="20000"/>
                        <a:lumOff val="80000"/>
                      </a:schemeClr>
                    </a:solidFill>
                  </a:tcPr>
                </a:tc>
                <a:tc>
                  <a:txBody>
                    <a:bodyPr/>
                    <a:lstStyle/>
                    <a:p>
                      <a:pPr algn="just"/>
                      <a:r>
                        <a:rPr lang="en-US" sz="2200" b="0" dirty="0">
                          <a:latin typeface="+mn-lt"/>
                          <a:cs typeface="Times New Roman" panose="02020603050405020304" pitchFamily="18" charset="0"/>
                        </a:rPr>
                        <a:t>ITC of GST already paid on the Capital goods, inputs and input services admissible at every stage of supply.</a:t>
                      </a:r>
                      <a:endParaRPr lang="en-IN" sz="2200" b="0" dirty="0">
                        <a:latin typeface="+mn-lt"/>
                        <a:cs typeface="Times New Roman" panose="02020603050405020304" pitchFamily="18" charset="0"/>
                      </a:endParaRPr>
                    </a:p>
                  </a:txBody>
                  <a:tcPr>
                    <a:solidFill>
                      <a:schemeClr val="accent3">
                        <a:lumMod val="20000"/>
                        <a:lumOff val="80000"/>
                      </a:schemeClr>
                    </a:solidFill>
                  </a:tcPr>
                </a:tc>
                <a:extLst>
                  <a:ext uri="{0D108BD9-81ED-4DB2-BD59-A6C34878D82A}">
                    <a16:rowId xmlns:a16="http://schemas.microsoft.com/office/drawing/2014/main" xmlns="" val="1413304595"/>
                  </a:ext>
                </a:extLst>
              </a:tr>
              <a:tr h="933776">
                <a:tc>
                  <a:txBody>
                    <a:bodyPr/>
                    <a:lstStyle/>
                    <a:p>
                      <a:r>
                        <a:rPr lang="en-US" sz="2200" b="0" dirty="0">
                          <a:latin typeface="+mn-lt"/>
                          <a:cs typeface="Times New Roman" panose="02020603050405020304" pitchFamily="18" charset="0"/>
                        </a:rPr>
                        <a:t>Refund on account of inverted rate structure is NOT allowed.</a:t>
                      </a:r>
                      <a:endParaRPr lang="en-IN" sz="2200" b="0" dirty="0">
                        <a:latin typeface="+mn-lt"/>
                        <a:cs typeface="Times New Roman" panose="020206030504050203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b="0" dirty="0">
                          <a:latin typeface="+mn-lt"/>
                          <a:cs typeface="Times New Roman" panose="02020603050405020304" pitchFamily="18" charset="0"/>
                        </a:rPr>
                        <a:t>Refund on account of inverted rate structure is </a:t>
                      </a:r>
                      <a:r>
                        <a:rPr lang="en-US" sz="2200" b="0" dirty="0" smtClean="0">
                          <a:latin typeface="+mn-lt"/>
                          <a:cs typeface="Times New Roman" panose="02020603050405020304" pitchFamily="18" charset="0"/>
                        </a:rPr>
                        <a:t>allowed, subject to certain conditions.</a:t>
                      </a:r>
                      <a:endParaRPr lang="en-IN" sz="2200" b="0" dirty="0">
                        <a:latin typeface="+mn-lt"/>
                        <a:cs typeface="Times New Roman" panose="02020603050405020304" pitchFamily="18" charset="0"/>
                      </a:endParaRPr>
                    </a:p>
                  </a:txBody>
                  <a:tcPr/>
                </a:tc>
                <a:extLst>
                  <a:ext uri="{0D108BD9-81ED-4DB2-BD59-A6C34878D82A}">
                    <a16:rowId xmlns:a16="http://schemas.microsoft.com/office/drawing/2014/main" xmlns="" val="163727651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a:extLst>
              <a:ext uri="{FF2B5EF4-FFF2-40B4-BE49-F238E27FC236}">
                <a16:creationId xmlns:a16="http://schemas.microsoft.com/office/drawing/2014/main" xmlns="" id="{CC960601-3183-4DB1-9E20-F235795C9C26}"/>
              </a:ext>
            </a:extLst>
          </p:cNvPr>
          <p:cNvSpPr txBox="1">
            <a:spLocks noGrp="1"/>
          </p:cNvSpPr>
          <p:nvPr/>
        </p:nvSpPr>
        <p:spPr bwMode="auto">
          <a:xfrm>
            <a:off x="7924800" y="6381750"/>
            <a:ext cx="1219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B3919F78-2A1B-4E55-85A4-FAC34F23FC6D}" type="slidenum">
              <a:rPr lang="en-US" altLang="en-US" sz="2400">
                <a:solidFill>
                  <a:srgbClr val="663300"/>
                </a:solidFill>
                <a:latin typeface="Arial" panose="020B0604020202020204" pitchFamily="34" charset="0"/>
              </a:rPr>
              <a:pPr algn="r" eaLnBrk="1" hangingPunct="1">
                <a:spcBef>
                  <a:spcPct val="0"/>
                </a:spcBef>
                <a:buFontTx/>
                <a:buNone/>
              </a:pPr>
              <a:t>5</a:t>
            </a:fld>
            <a:endParaRPr lang="en-US" altLang="en-US" sz="2400">
              <a:solidFill>
                <a:srgbClr val="663300"/>
              </a:solidFill>
              <a:latin typeface="Arial" panose="020B0604020202020204" pitchFamily="34" charset="0"/>
            </a:endParaRPr>
          </a:p>
        </p:txBody>
      </p:sp>
      <p:sp>
        <p:nvSpPr>
          <p:cNvPr id="51203" name="Rectangle 2">
            <a:extLst>
              <a:ext uri="{FF2B5EF4-FFF2-40B4-BE49-F238E27FC236}">
                <a16:creationId xmlns:a16="http://schemas.microsoft.com/office/drawing/2014/main" xmlns="" id="{39357137-D5E5-47FA-B77C-AB813A869551}"/>
              </a:ext>
            </a:extLst>
          </p:cNvPr>
          <p:cNvSpPr>
            <a:spLocks noGrp="1" noChangeArrowheads="1"/>
          </p:cNvSpPr>
          <p:nvPr>
            <p:ph type="title" idx="4294967295"/>
          </p:nvPr>
        </p:nvSpPr>
        <p:spPr>
          <a:xfrm>
            <a:off x="623890" y="152400"/>
            <a:ext cx="4724398" cy="685800"/>
          </a:xfrm>
          <a:solidFill>
            <a:srgbClr val="002060"/>
          </a:solidFill>
        </p:spPr>
        <p:txBody>
          <a:bodyPr/>
          <a:lstStyle/>
          <a:p>
            <a:pPr eaLnBrk="1" hangingPunct="1"/>
            <a:r>
              <a:rPr lang="en-US" altLang="en-US" sz="2800" b="1" dirty="0">
                <a:solidFill>
                  <a:srgbClr val="FFFF00"/>
                </a:solidFill>
                <a:latin typeface="Century Gothic" panose="020B0502020202020204" pitchFamily="34" charset="0"/>
              </a:rPr>
              <a:t>GST: Input Tax Credit (ITC)</a:t>
            </a:r>
          </a:p>
        </p:txBody>
      </p:sp>
      <p:sp>
        <p:nvSpPr>
          <p:cNvPr id="3" name="Rectangle 2">
            <a:extLst>
              <a:ext uri="{FF2B5EF4-FFF2-40B4-BE49-F238E27FC236}">
                <a16:creationId xmlns:a16="http://schemas.microsoft.com/office/drawing/2014/main" xmlns="" id="{F4538EE5-60FE-4D5E-BB06-0BD50595E15D}"/>
              </a:ext>
            </a:extLst>
          </p:cNvPr>
          <p:cNvSpPr/>
          <p:nvPr/>
        </p:nvSpPr>
        <p:spPr>
          <a:xfrm>
            <a:off x="4559445" y="2135559"/>
            <a:ext cx="3663662" cy="225901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t>Input Tax Credit (ITC</a:t>
            </a:r>
            <a:r>
              <a:rPr lang="en-US" sz="2400" dirty="0" smtClean="0"/>
              <a:t>)</a:t>
            </a:r>
          </a:p>
          <a:p>
            <a:pPr algn="ctr" eaLnBrk="1" hangingPunct="1">
              <a:defRPr/>
            </a:pPr>
            <a:r>
              <a:rPr lang="en-US" sz="2400" dirty="0" smtClean="0"/>
              <a:t>CGST/SGST</a:t>
            </a:r>
            <a:r>
              <a:rPr lang="en-US" sz="2400" dirty="0"/>
              <a:t>/</a:t>
            </a:r>
            <a:r>
              <a:rPr lang="en-US" sz="2400" dirty="0" smtClean="0"/>
              <a:t>IGST</a:t>
            </a:r>
            <a:endParaRPr lang="en-US" sz="2400" dirty="0"/>
          </a:p>
        </p:txBody>
      </p:sp>
      <p:sp>
        <p:nvSpPr>
          <p:cNvPr id="5" name="Oval 4">
            <a:extLst>
              <a:ext uri="{FF2B5EF4-FFF2-40B4-BE49-F238E27FC236}">
                <a16:creationId xmlns:a16="http://schemas.microsoft.com/office/drawing/2014/main" xmlns="" id="{E3ECFD60-AD0F-4158-B451-5C38FAF73F91}"/>
              </a:ext>
            </a:extLst>
          </p:cNvPr>
          <p:cNvSpPr/>
          <p:nvPr/>
        </p:nvSpPr>
        <p:spPr>
          <a:xfrm>
            <a:off x="436564" y="997744"/>
            <a:ext cx="2316162" cy="12954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t>Capital goods</a:t>
            </a:r>
          </a:p>
        </p:txBody>
      </p:sp>
      <p:sp>
        <p:nvSpPr>
          <p:cNvPr id="11" name="Oval 10">
            <a:extLst>
              <a:ext uri="{FF2B5EF4-FFF2-40B4-BE49-F238E27FC236}">
                <a16:creationId xmlns:a16="http://schemas.microsoft.com/office/drawing/2014/main" xmlns="" id="{AF73C1E7-C3FF-4EB9-B068-DFADA65DEA8A}"/>
              </a:ext>
            </a:extLst>
          </p:cNvPr>
          <p:cNvSpPr/>
          <p:nvPr/>
        </p:nvSpPr>
        <p:spPr>
          <a:xfrm>
            <a:off x="382588" y="2682984"/>
            <a:ext cx="2316162" cy="14478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t>Inputs</a:t>
            </a:r>
          </a:p>
        </p:txBody>
      </p:sp>
      <p:sp>
        <p:nvSpPr>
          <p:cNvPr id="12" name="Oval 11">
            <a:extLst>
              <a:ext uri="{FF2B5EF4-FFF2-40B4-BE49-F238E27FC236}">
                <a16:creationId xmlns:a16="http://schemas.microsoft.com/office/drawing/2014/main" xmlns="" id="{46869EBA-C0D5-4990-8ECB-666A6DF3C8F2}"/>
              </a:ext>
            </a:extLst>
          </p:cNvPr>
          <p:cNvSpPr/>
          <p:nvPr/>
        </p:nvSpPr>
        <p:spPr>
          <a:xfrm>
            <a:off x="436564" y="4564856"/>
            <a:ext cx="2316163" cy="1447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t>Input services</a:t>
            </a:r>
          </a:p>
        </p:txBody>
      </p:sp>
      <p:sp>
        <p:nvSpPr>
          <p:cNvPr id="37" name="Rectangle 36">
            <a:extLst>
              <a:ext uri="{FF2B5EF4-FFF2-40B4-BE49-F238E27FC236}">
                <a16:creationId xmlns:a16="http://schemas.microsoft.com/office/drawing/2014/main" xmlns="" id="{E4EDF4AF-07A1-4F50-8B0B-5642AFDF8E6B}"/>
              </a:ext>
            </a:extLst>
          </p:cNvPr>
          <p:cNvSpPr/>
          <p:nvPr/>
        </p:nvSpPr>
        <p:spPr>
          <a:xfrm>
            <a:off x="3802491" y="5169579"/>
            <a:ext cx="2286000" cy="1479755"/>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t>For payment of tax on outward supplies</a:t>
            </a:r>
          </a:p>
        </p:txBody>
      </p:sp>
      <p:sp>
        <p:nvSpPr>
          <p:cNvPr id="39" name="Rectangle 38">
            <a:extLst>
              <a:ext uri="{FF2B5EF4-FFF2-40B4-BE49-F238E27FC236}">
                <a16:creationId xmlns:a16="http://schemas.microsoft.com/office/drawing/2014/main" xmlns="" id="{969E28DD-E0EA-4D64-AA61-7C2B1342BEDE}"/>
              </a:ext>
            </a:extLst>
          </p:cNvPr>
          <p:cNvSpPr/>
          <p:nvPr/>
        </p:nvSpPr>
        <p:spPr>
          <a:xfrm>
            <a:off x="6088490" y="5213825"/>
            <a:ext cx="2750709" cy="142159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t>Refund of accumulated credit </a:t>
            </a:r>
            <a:r>
              <a:rPr lang="en-US" sz="2400" dirty="0" smtClean="0"/>
              <a:t>(excluding capital goods)</a:t>
            </a:r>
            <a:endParaRPr lang="en-US" sz="2400" dirty="0"/>
          </a:p>
        </p:txBody>
      </p:sp>
      <p:sp>
        <p:nvSpPr>
          <p:cNvPr id="172039" name="Down Arrow 172038">
            <a:extLst>
              <a:ext uri="{FF2B5EF4-FFF2-40B4-BE49-F238E27FC236}">
                <a16:creationId xmlns:a16="http://schemas.microsoft.com/office/drawing/2014/main" xmlns="" id="{5E96891B-034C-4309-ADE1-89229CCD7A98}"/>
              </a:ext>
            </a:extLst>
          </p:cNvPr>
          <p:cNvSpPr/>
          <p:nvPr/>
        </p:nvSpPr>
        <p:spPr>
          <a:xfrm rot="17783962">
            <a:off x="3616089" y="1145878"/>
            <a:ext cx="204229" cy="2348817"/>
          </a:xfrm>
          <a:prstGeom prst="downArrow">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8" name="Down Arrow 47">
            <a:extLst>
              <a:ext uri="{FF2B5EF4-FFF2-40B4-BE49-F238E27FC236}">
                <a16:creationId xmlns:a16="http://schemas.microsoft.com/office/drawing/2014/main" xmlns="" id="{BC304561-4F99-40CB-ADCA-027788BD374C}"/>
              </a:ext>
            </a:extLst>
          </p:cNvPr>
          <p:cNvSpPr/>
          <p:nvPr/>
        </p:nvSpPr>
        <p:spPr>
          <a:xfrm>
            <a:off x="5183982" y="3683774"/>
            <a:ext cx="328612" cy="1421595"/>
          </a:xfrm>
          <a:prstGeom prst="downArrow">
            <a:avLst/>
          </a:prstGeom>
          <a:solidFill>
            <a:srgbClr val="00B0F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6" name="Down Arrow 172038">
            <a:extLst>
              <a:ext uri="{FF2B5EF4-FFF2-40B4-BE49-F238E27FC236}">
                <a16:creationId xmlns:a16="http://schemas.microsoft.com/office/drawing/2014/main" xmlns="" id="{EC00DDA8-25C1-4A7C-8092-0FCE5E0389D3}"/>
              </a:ext>
            </a:extLst>
          </p:cNvPr>
          <p:cNvSpPr/>
          <p:nvPr/>
        </p:nvSpPr>
        <p:spPr>
          <a:xfrm rot="16200000">
            <a:off x="3490321" y="2272310"/>
            <a:ext cx="187840" cy="2348817"/>
          </a:xfrm>
          <a:prstGeom prst="downArrow">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8" name="Down Arrow 172038">
            <a:extLst>
              <a:ext uri="{FF2B5EF4-FFF2-40B4-BE49-F238E27FC236}">
                <a16:creationId xmlns:a16="http://schemas.microsoft.com/office/drawing/2014/main" xmlns="" id="{5EC88ABB-3B07-4023-9D0B-339E6B86CF00}"/>
              </a:ext>
            </a:extLst>
          </p:cNvPr>
          <p:cNvSpPr/>
          <p:nvPr/>
        </p:nvSpPr>
        <p:spPr>
          <a:xfrm rot="14947193">
            <a:off x="3541337" y="3444196"/>
            <a:ext cx="215570" cy="2478510"/>
          </a:xfrm>
          <a:prstGeom prst="downArrow">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0" name="Down Arrow 47">
            <a:extLst>
              <a:ext uri="{FF2B5EF4-FFF2-40B4-BE49-F238E27FC236}">
                <a16:creationId xmlns:a16="http://schemas.microsoft.com/office/drawing/2014/main" xmlns="" id="{C66EF51D-0B64-4F5E-8580-D348F2FA3097}"/>
              </a:ext>
            </a:extLst>
          </p:cNvPr>
          <p:cNvSpPr/>
          <p:nvPr/>
        </p:nvSpPr>
        <p:spPr>
          <a:xfrm>
            <a:off x="7155007" y="3786268"/>
            <a:ext cx="328612" cy="1305099"/>
          </a:xfrm>
          <a:prstGeom prst="downArrow">
            <a:avLst/>
          </a:prstGeom>
          <a:solidFill>
            <a:srgbClr val="00B0F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1" name="Oval 40">
            <a:extLst>
              <a:ext uri="{FF2B5EF4-FFF2-40B4-BE49-F238E27FC236}">
                <a16:creationId xmlns:a16="http://schemas.microsoft.com/office/drawing/2014/main" xmlns="" id="{44309164-F548-4DC0-A087-3F1D52AF081F}"/>
              </a:ext>
            </a:extLst>
          </p:cNvPr>
          <p:cNvSpPr/>
          <p:nvPr/>
        </p:nvSpPr>
        <p:spPr>
          <a:xfrm>
            <a:off x="5270401" y="694334"/>
            <a:ext cx="2316162" cy="1295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002060"/>
                </a:solidFill>
              </a:rPr>
              <a:t>Tax paid under RCM</a:t>
            </a:r>
          </a:p>
        </p:txBody>
      </p:sp>
      <p:sp>
        <p:nvSpPr>
          <p:cNvPr id="42" name="Down Arrow 172038">
            <a:extLst>
              <a:ext uri="{FF2B5EF4-FFF2-40B4-BE49-F238E27FC236}">
                <a16:creationId xmlns:a16="http://schemas.microsoft.com/office/drawing/2014/main" xmlns="" id="{79E8FE44-AF25-427C-BFD2-D05927AD3A4C}"/>
              </a:ext>
            </a:extLst>
          </p:cNvPr>
          <p:cNvSpPr/>
          <p:nvPr/>
        </p:nvSpPr>
        <p:spPr>
          <a:xfrm>
            <a:off x="6303193" y="1711400"/>
            <a:ext cx="250577" cy="860199"/>
          </a:xfrm>
          <a:prstGeom prst="downArrow">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1373994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4772E67-7349-1542-A4D6-CB1EC184AAAB}" type="slidenum">
              <a:rPr lang="en-US" smtClean="0">
                <a:solidFill>
                  <a:prstClr val="black">
                    <a:tint val="75000"/>
                  </a:prstClr>
                </a:solidFill>
              </a:rPr>
              <a:pPr/>
              <a:t>6</a:t>
            </a:fld>
            <a:endParaRPr lang="en-US" dirty="0">
              <a:solidFill>
                <a:prstClr val="black">
                  <a:tint val="75000"/>
                </a:prstClr>
              </a:solidFill>
            </a:endParaRPr>
          </a:p>
        </p:txBody>
      </p:sp>
      <p:sp>
        <p:nvSpPr>
          <p:cNvPr id="5" name="Rectangle 4"/>
          <p:cNvSpPr/>
          <p:nvPr/>
        </p:nvSpPr>
        <p:spPr>
          <a:xfrm>
            <a:off x="399472" y="228600"/>
            <a:ext cx="4858328" cy="461665"/>
          </a:xfrm>
          <a:prstGeom prst="rect">
            <a:avLst/>
          </a:prstGeom>
          <a:solidFill>
            <a:schemeClr val="tx2">
              <a:lumMod val="75000"/>
            </a:schemeClr>
          </a:solidFill>
        </p:spPr>
        <p:style>
          <a:lnRef idx="2">
            <a:schemeClr val="dk1"/>
          </a:lnRef>
          <a:fillRef idx="1">
            <a:schemeClr val="lt1"/>
          </a:fillRef>
          <a:effectRef idx="0">
            <a:schemeClr val="dk1"/>
          </a:effectRef>
          <a:fontRef idx="minor">
            <a:schemeClr val="dk1"/>
          </a:fontRef>
        </p:style>
        <p:txBody>
          <a:bodyPr wrap="square">
            <a:spAutoFit/>
          </a:bodyPr>
          <a:lstStyle/>
          <a:p>
            <a:pPr lvl="0" fontAlgn="base">
              <a:spcBef>
                <a:spcPct val="0"/>
              </a:spcBef>
              <a:spcAft>
                <a:spcPct val="0"/>
              </a:spcAft>
            </a:pPr>
            <a:r>
              <a:rPr lang="en-US" sz="2400" b="1" dirty="0" smtClean="0">
                <a:solidFill>
                  <a:srgbClr val="FFFF00"/>
                </a:solidFill>
                <a:latin typeface="Times New Roman" pitchFamily="18" charset="0"/>
                <a:cs typeface="Times New Roman" pitchFamily="18" charset="0"/>
              </a:rPr>
              <a:t>Supply through Branches/Agent</a:t>
            </a:r>
            <a:endParaRPr lang="en-US" sz="2400" b="1" dirty="0">
              <a:solidFill>
                <a:srgbClr val="FFFF00"/>
              </a:solidFill>
              <a:latin typeface="Times New Roman" pitchFamily="18" charset="0"/>
              <a:cs typeface="Times New Roman" pitchFamily="18" charset="0"/>
            </a:endParaRPr>
          </a:p>
        </p:txBody>
      </p:sp>
      <p:sp>
        <p:nvSpPr>
          <p:cNvPr id="10" name="Rectangle 9">
            <a:extLst>
              <a:ext uri="{FF2B5EF4-FFF2-40B4-BE49-F238E27FC236}">
                <a16:creationId xmlns:a16="http://schemas.microsoft.com/office/drawing/2014/main" xmlns="" id="{5F9F7B89-AFA9-4293-933F-825F3E7B96DB}"/>
              </a:ext>
            </a:extLst>
          </p:cNvPr>
          <p:cNvSpPr/>
          <p:nvPr/>
        </p:nvSpPr>
        <p:spPr>
          <a:xfrm>
            <a:off x="4038600" y="1343023"/>
            <a:ext cx="4873580" cy="5324535"/>
          </a:xfrm>
          <a:prstGeom prst="rect">
            <a:avLst/>
          </a:prstGeom>
        </p:spPr>
        <p:txBody>
          <a:bodyPr wrap="square">
            <a:spAutoFit/>
          </a:bodyPr>
          <a:lstStyle/>
          <a:p>
            <a:pPr marL="342900" indent="-342900" algn="just">
              <a:spcAft>
                <a:spcPts val="600"/>
              </a:spcAft>
              <a:buFont typeface="Wingdings" panose="05000000000000000000" pitchFamily="2" charset="2"/>
              <a:buChar char="q"/>
            </a:pPr>
            <a:r>
              <a:rPr lang="en-US" sz="2200" dirty="0" smtClean="0"/>
              <a:t>As </a:t>
            </a:r>
            <a:r>
              <a:rPr lang="en-US" sz="2200" dirty="0"/>
              <a:t>per </a:t>
            </a:r>
            <a:r>
              <a:rPr lang="en-US" sz="2200" dirty="0" smtClean="0"/>
              <a:t>Schedule-I, Branch </a:t>
            </a:r>
            <a:r>
              <a:rPr lang="en-US" sz="2200" dirty="0"/>
              <a:t>Transfer </a:t>
            </a:r>
            <a:r>
              <a:rPr lang="en-US" sz="2200" dirty="0" smtClean="0"/>
              <a:t>would be regarded as supply, even </a:t>
            </a:r>
            <a:r>
              <a:rPr lang="en-US" sz="2200" dirty="0"/>
              <a:t>if </a:t>
            </a:r>
            <a:r>
              <a:rPr lang="en-US" sz="2200" dirty="0" smtClean="0"/>
              <a:t>there is no consideration and the activity is not in </a:t>
            </a:r>
            <a:r>
              <a:rPr lang="en-US" sz="2200" dirty="0"/>
              <a:t>the course or furtherance of </a:t>
            </a:r>
            <a:r>
              <a:rPr lang="en-US" sz="2200" dirty="0" smtClean="0"/>
              <a:t>business.</a:t>
            </a:r>
            <a:endParaRPr lang="en-US" sz="2200" dirty="0"/>
          </a:p>
          <a:p>
            <a:pPr marL="342900" indent="-342900" algn="just">
              <a:spcAft>
                <a:spcPts val="600"/>
              </a:spcAft>
              <a:buFont typeface="Wingdings" panose="05000000000000000000" pitchFamily="2" charset="2"/>
              <a:buChar char="q"/>
            </a:pPr>
            <a:r>
              <a:rPr lang="en-US" sz="2200" dirty="0" smtClean="0"/>
              <a:t>A </a:t>
            </a:r>
            <a:r>
              <a:rPr lang="en-US" sz="2200" dirty="0"/>
              <a:t>person who has obtained or is required to obtain more than one registration, whether in one State or </a:t>
            </a:r>
            <a:r>
              <a:rPr lang="en-US" sz="2200" dirty="0" smtClean="0"/>
              <a:t>more than one State, each such registrant will be treated as distinct persons.</a:t>
            </a:r>
          </a:p>
          <a:p>
            <a:pPr marL="342900" indent="-342900" algn="just">
              <a:spcAft>
                <a:spcPts val="600"/>
              </a:spcAft>
              <a:buFont typeface="Wingdings" panose="05000000000000000000" pitchFamily="2" charset="2"/>
              <a:buChar char="q"/>
            </a:pPr>
            <a:r>
              <a:rPr lang="en-US" sz="2200" dirty="0" smtClean="0"/>
              <a:t>Transfer from one branch to another within the same State will not be considered as supply, if there is only one registration.</a:t>
            </a:r>
            <a:endParaRPr lang="en-IN" sz="2200" dirty="0"/>
          </a:p>
        </p:txBody>
      </p:sp>
      <p:pic>
        <p:nvPicPr>
          <p:cNvPr id="1026" name="Picture 2" descr="Futura P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057400"/>
            <a:ext cx="3730627" cy="2797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059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a:extLst>
              <a:ext uri="{FF2B5EF4-FFF2-40B4-BE49-F238E27FC236}">
                <a16:creationId xmlns:a16="http://schemas.microsoft.com/office/drawing/2014/main" xmlns="" id="{F5577EC5-60DD-4256-AE55-D00FD0B05A17}"/>
              </a:ext>
            </a:extLst>
          </p:cNvPr>
          <p:cNvSpPr txBox="1">
            <a:spLocks noGrp="1"/>
          </p:cNvSpPr>
          <p:nvPr/>
        </p:nvSpPr>
        <p:spPr bwMode="auto">
          <a:xfrm>
            <a:off x="7924800" y="6381750"/>
            <a:ext cx="1219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B47C16FF-1588-425B-8B97-88A4CA7D5D8E}" type="slidenum">
              <a:rPr lang="en-US" altLang="en-US" sz="2400">
                <a:solidFill>
                  <a:srgbClr val="663300"/>
                </a:solidFill>
                <a:latin typeface="Arial" panose="020B0604020202020204" pitchFamily="34" charset="0"/>
              </a:rPr>
              <a:pPr algn="r" eaLnBrk="1" hangingPunct="1">
                <a:spcBef>
                  <a:spcPct val="0"/>
                </a:spcBef>
                <a:buFontTx/>
                <a:buNone/>
              </a:pPr>
              <a:t>7</a:t>
            </a:fld>
            <a:endParaRPr lang="en-US" altLang="en-US" sz="2400">
              <a:solidFill>
                <a:srgbClr val="663300"/>
              </a:solidFill>
              <a:latin typeface="Arial" panose="020B0604020202020204" pitchFamily="34" charset="0"/>
            </a:endParaRPr>
          </a:p>
        </p:txBody>
      </p:sp>
      <p:sp>
        <p:nvSpPr>
          <p:cNvPr id="50179" name="Rectangle 2">
            <a:extLst>
              <a:ext uri="{FF2B5EF4-FFF2-40B4-BE49-F238E27FC236}">
                <a16:creationId xmlns:a16="http://schemas.microsoft.com/office/drawing/2014/main" xmlns="" id="{7CB88F53-801C-45F1-A2F7-E2676660CCF0}"/>
              </a:ext>
            </a:extLst>
          </p:cNvPr>
          <p:cNvSpPr>
            <a:spLocks noGrp="1" noChangeArrowheads="1"/>
          </p:cNvSpPr>
          <p:nvPr>
            <p:ph type="title" idx="4294967295"/>
          </p:nvPr>
        </p:nvSpPr>
        <p:spPr>
          <a:xfrm>
            <a:off x="2438400" y="152400"/>
            <a:ext cx="3962400" cy="685800"/>
          </a:xfrm>
          <a:solidFill>
            <a:srgbClr val="002060"/>
          </a:solidFill>
        </p:spPr>
        <p:txBody>
          <a:bodyPr/>
          <a:lstStyle/>
          <a:p>
            <a:pPr eaLnBrk="1" hangingPunct="1"/>
            <a:r>
              <a:rPr lang="en-US" altLang="en-US" sz="2800" b="1" dirty="0">
                <a:solidFill>
                  <a:srgbClr val="FFFF00"/>
                </a:solidFill>
                <a:latin typeface="Century Gothic" panose="020B0502020202020204" pitchFamily="34" charset="0"/>
              </a:rPr>
              <a:t>GST: Job work</a:t>
            </a:r>
          </a:p>
        </p:txBody>
      </p:sp>
      <p:sp>
        <p:nvSpPr>
          <p:cNvPr id="50180" name="Rectangle 3">
            <a:extLst>
              <a:ext uri="{FF2B5EF4-FFF2-40B4-BE49-F238E27FC236}">
                <a16:creationId xmlns:a16="http://schemas.microsoft.com/office/drawing/2014/main" xmlns="" id="{403F59E3-B29C-40B6-8AC7-7CDD18C4F923}"/>
              </a:ext>
            </a:extLst>
          </p:cNvPr>
          <p:cNvSpPr>
            <a:spLocks noGrp="1" noChangeArrowheads="1"/>
          </p:cNvSpPr>
          <p:nvPr>
            <p:ph type="body" idx="4294967295"/>
          </p:nvPr>
        </p:nvSpPr>
        <p:spPr>
          <a:xfrm>
            <a:off x="2766291" y="1219200"/>
            <a:ext cx="6019800" cy="5029200"/>
          </a:xfrm>
        </p:spPr>
        <p:txBody>
          <a:bodyPr>
            <a:normAutofit/>
          </a:bodyPr>
          <a:lstStyle/>
          <a:p>
            <a:pPr algn="just">
              <a:buFont typeface="Wingdings" panose="05000000000000000000" pitchFamily="2" charset="2"/>
              <a:buChar char="q"/>
            </a:pPr>
            <a:r>
              <a:rPr lang="en-IN" altLang="en-US" sz="2400" dirty="0">
                <a:solidFill>
                  <a:srgbClr val="002060"/>
                </a:solidFill>
                <a:cs typeface="Andalus" pitchFamily="18" charset="0"/>
              </a:rPr>
              <a:t>Manufacturing sector get most jobs done on outsourced basis. </a:t>
            </a:r>
          </a:p>
          <a:p>
            <a:pPr algn="just">
              <a:buFont typeface="Wingdings" panose="05000000000000000000" pitchFamily="2" charset="2"/>
              <a:buChar char="q"/>
            </a:pPr>
            <a:r>
              <a:rPr lang="en-IN" altLang="en-US" sz="2400" dirty="0">
                <a:solidFill>
                  <a:srgbClr val="002060"/>
                </a:solidFill>
                <a:cs typeface="Andalus" pitchFamily="18" charset="0"/>
              </a:rPr>
              <a:t>Job work is Supply of services. Not supply of goods.</a:t>
            </a:r>
          </a:p>
          <a:p>
            <a:pPr algn="just">
              <a:buFont typeface="Wingdings" panose="05000000000000000000" pitchFamily="2" charset="2"/>
              <a:buChar char="q"/>
            </a:pPr>
            <a:r>
              <a:rPr lang="en-IN" altLang="en-US" sz="2400" dirty="0">
                <a:solidFill>
                  <a:srgbClr val="FF0000"/>
                </a:solidFill>
                <a:cs typeface="Andalus" pitchFamily="18" charset="0"/>
              </a:rPr>
              <a:t>Job work: </a:t>
            </a:r>
            <a:r>
              <a:rPr lang="en-IN" altLang="en-US" sz="2400" dirty="0">
                <a:solidFill>
                  <a:srgbClr val="002060"/>
                </a:solidFill>
                <a:cs typeface="Andalus" pitchFamily="18" charset="0"/>
              </a:rPr>
              <a:t>Sending of raw materials / semi finished materials for some process as per the directions of the principal manufacturer. </a:t>
            </a:r>
          </a:p>
          <a:p>
            <a:pPr algn="just">
              <a:buFont typeface="Wingdings" panose="05000000000000000000" pitchFamily="2" charset="2"/>
              <a:buChar char="ü"/>
            </a:pPr>
            <a:r>
              <a:rPr lang="en-IN" altLang="en-US" sz="2400" dirty="0">
                <a:solidFill>
                  <a:srgbClr val="002060"/>
                </a:solidFill>
                <a:cs typeface="Andalus" pitchFamily="18" charset="0"/>
              </a:rPr>
              <a:t>Undertaking any process</a:t>
            </a:r>
          </a:p>
          <a:p>
            <a:pPr algn="just">
              <a:buFont typeface="Wingdings" panose="05000000000000000000" pitchFamily="2" charset="2"/>
              <a:buChar char="ü"/>
            </a:pPr>
            <a:r>
              <a:rPr lang="en-IN" altLang="en-US" sz="2400" dirty="0">
                <a:solidFill>
                  <a:srgbClr val="002060"/>
                </a:solidFill>
                <a:cs typeface="Andalus" pitchFamily="18" charset="0"/>
              </a:rPr>
              <a:t>By a person for another person</a:t>
            </a:r>
          </a:p>
          <a:p>
            <a:pPr algn="just">
              <a:buFont typeface="Wingdings" panose="05000000000000000000" pitchFamily="2" charset="2"/>
              <a:buChar char="ü"/>
            </a:pPr>
            <a:r>
              <a:rPr lang="en-IN" altLang="en-US" sz="2400" dirty="0">
                <a:solidFill>
                  <a:srgbClr val="002060"/>
                </a:solidFill>
                <a:cs typeface="Andalus" pitchFamily="18" charset="0"/>
              </a:rPr>
              <a:t>On goods</a:t>
            </a:r>
          </a:p>
          <a:p>
            <a:pPr algn="just">
              <a:buFont typeface="Wingdings" panose="05000000000000000000" pitchFamily="2" charset="2"/>
              <a:buChar char="ü"/>
            </a:pPr>
            <a:r>
              <a:rPr lang="en-IN" altLang="en-US" sz="2400" dirty="0">
                <a:solidFill>
                  <a:srgbClr val="002060"/>
                </a:solidFill>
                <a:cs typeface="Andalus" pitchFamily="18" charset="0"/>
              </a:rPr>
              <a:t>Belonging to another registered taxable person.</a:t>
            </a:r>
            <a:endParaRPr lang="en-IN" altLang="en-US" sz="2400" dirty="0">
              <a:solidFill>
                <a:srgbClr val="002060"/>
              </a:solidFill>
            </a:endParaRPr>
          </a:p>
        </p:txBody>
      </p:sp>
      <p:pic>
        <p:nvPicPr>
          <p:cNvPr id="50181" name="Picture 2" descr="Image result for Textiles job work">
            <a:extLst>
              <a:ext uri="{FF2B5EF4-FFF2-40B4-BE49-F238E27FC236}">
                <a16:creationId xmlns:a16="http://schemas.microsoft.com/office/drawing/2014/main" xmlns="" id="{AB1ACD1C-C363-499C-8EE0-A577050FF3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435" y="1081808"/>
            <a:ext cx="2347191" cy="2347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Image result for Textiles job work">
            <a:extLst>
              <a:ext uri="{FF2B5EF4-FFF2-40B4-BE49-F238E27FC236}">
                <a16:creationId xmlns:a16="http://schemas.microsoft.com/office/drawing/2014/main" xmlns="" id="{4426881A-F6DB-47CA-9476-BD1522D44F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505200"/>
            <a:ext cx="2270992" cy="2270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9550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a:extLst>
              <a:ext uri="{FF2B5EF4-FFF2-40B4-BE49-F238E27FC236}">
                <a16:creationId xmlns:a16="http://schemas.microsoft.com/office/drawing/2014/main" xmlns="" id="{CC960601-3183-4DB1-9E20-F235795C9C26}"/>
              </a:ext>
            </a:extLst>
          </p:cNvPr>
          <p:cNvSpPr txBox="1">
            <a:spLocks noGrp="1"/>
          </p:cNvSpPr>
          <p:nvPr/>
        </p:nvSpPr>
        <p:spPr bwMode="auto">
          <a:xfrm>
            <a:off x="7924800" y="6381750"/>
            <a:ext cx="1219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B3919F78-2A1B-4E55-85A4-FAC34F23FC6D}" type="slidenum">
              <a:rPr lang="en-US" altLang="en-US" sz="2400">
                <a:solidFill>
                  <a:srgbClr val="663300"/>
                </a:solidFill>
                <a:latin typeface="Arial" panose="020B0604020202020204" pitchFamily="34" charset="0"/>
              </a:rPr>
              <a:pPr algn="r" eaLnBrk="1" hangingPunct="1">
                <a:spcBef>
                  <a:spcPct val="0"/>
                </a:spcBef>
                <a:buFontTx/>
                <a:buNone/>
              </a:pPr>
              <a:t>8</a:t>
            </a:fld>
            <a:endParaRPr lang="en-US" altLang="en-US" sz="2400">
              <a:solidFill>
                <a:srgbClr val="663300"/>
              </a:solidFill>
              <a:latin typeface="Arial" panose="020B0604020202020204" pitchFamily="34" charset="0"/>
            </a:endParaRPr>
          </a:p>
        </p:txBody>
      </p:sp>
      <p:sp>
        <p:nvSpPr>
          <p:cNvPr id="51203" name="Rectangle 2">
            <a:extLst>
              <a:ext uri="{FF2B5EF4-FFF2-40B4-BE49-F238E27FC236}">
                <a16:creationId xmlns:a16="http://schemas.microsoft.com/office/drawing/2014/main" xmlns="" id="{39357137-D5E5-47FA-B77C-AB813A869551}"/>
              </a:ext>
            </a:extLst>
          </p:cNvPr>
          <p:cNvSpPr>
            <a:spLocks noGrp="1" noChangeArrowheads="1"/>
          </p:cNvSpPr>
          <p:nvPr>
            <p:ph type="title" idx="4294967295"/>
          </p:nvPr>
        </p:nvSpPr>
        <p:spPr>
          <a:xfrm>
            <a:off x="4144963" y="41564"/>
            <a:ext cx="2895600" cy="685800"/>
          </a:xfrm>
          <a:solidFill>
            <a:srgbClr val="002060"/>
          </a:solidFill>
        </p:spPr>
        <p:txBody>
          <a:bodyPr/>
          <a:lstStyle/>
          <a:p>
            <a:pPr eaLnBrk="1" hangingPunct="1"/>
            <a:r>
              <a:rPr lang="en-US" altLang="en-US" sz="2800" b="1">
                <a:solidFill>
                  <a:srgbClr val="FFFF00"/>
                </a:solidFill>
                <a:latin typeface="Century Gothic" panose="020B0502020202020204" pitchFamily="34" charset="0"/>
              </a:rPr>
              <a:t>GST: Job work</a:t>
            </a:r>
          </a:p>
        </p:txBody>
      </p:sp>
      <p:pic>
        <p:nvPicPr>
          <p:cNvPr id="51204" name="Picture 1">
            <a:extLst>
              <a:ext uri="{FF2B5EF4-FFF2-40B4-BE49-F238E27FC236}">
                <a16:creationId xmlns:a16="http://schemas.microsoft.com/office/drawing/2014/main" xmlns="" id="{B98AC49B-25DC-4FEE-B479-015843BBF98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6688" y="374003"/>
            <a:ext cx="3871912" cy="140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xmlns="" id="{F4538EE5-60FE-4D5E-BB06-0BD50595E15D}"/>
              </a:ext>
            </a:extLst>
          </p:cNvPr>
          <p:cNvSpPr/>
          <p:nvPr/>
        </p:nvSpPr>
        <p:spPr>
          <a:xfrm>
            <a:off x="166688" y="2603500"/>
            <a:ext cx="3074987" cy="225901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t>Principal /</a:t>
            </a:r>
          </a:p>
          <a:p>
            <a:pPr algn="ctr" eaLnBrk="1" hangingPunct="1">
              <a:defRPr/>
            </a:pPr>
            <a:r>
              <a:rPr lang="en-US" sz="2400" dirty="0"/>
              <a:t>Registered Taxpayer</a:t>
            </a:r>
          </a:p>
        </p:txBody>
      </p:sp>
      <p:sp>
        <p:nvSpPr>
          <p:cNvPr id="5" name="Oval 4">
            <a:extLst>
              <a:ext uri="{FF2B5EF4-FFF2-40B4-BE49-F238E27FC236}">
                <a16:creationId xmlns:a16="http://schemas.microsoft.com/office/drawing/2014/main" xmlns="" id="{E3ECFD60-AD0F-4158-B451-5C38FAF73F91}"/>
              </a:ext>
            </a:extLst>
          </p:cNvPr>
          <p:cNvSpPr/>
          <p:nvPr/>
        </p:nvSpPr>
        <p:spPr>
          <a:xfrm>
            <a:off x="5684838" y="1222664"/>
            <a:ext cx="2316162" cy="12954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dirty="0"/>
              <a:t>Job worker-1</a:t>
            </a:r>
          </a:p>
        </p:txBody>
      </p:sp>
      <p:sp>
        <p:nvSpPr>
          <p:cNvPr id="11" name="Oval 10">
            <a:extLst>
              <a:ext uri="{FF2B5EF4-FFF2-40B4-BE49-F238E27FC236}">
                <a16:creationId xmlns:a16="http://schemas.microsoft.com/office/drawing/2014/main" xmlns="" id="{AF73C1E7-C3FF-4EB9-B068-DFADA65DEA8A}"/>
              </a:ext>
            </a:extLst>
          </p:cNvPr>
          <p:cNvSpPr/>
          <p:nvPr/>
        </p:nvSpPr>
        <p:spPr>
          <a:xfrm>
            <a:off x="5684838" y="2590800"/>
            <a:ext cx="2316162" cy="14478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dirty="0"/>
              <a:t>Job worker-2</a:t>
            </a:r>
          </a:p>
        </p:txBody>
      </p:sp>
      <p:sp>
        <p:nvSpPr>
          <p:cNvPr id="12" name="Oval 11">
            <a:extLst>
              <a:ext uri="{FF2B5EF4-FFF2-40B4-BE49-F238E27FC236}">
                <a16:creationId xmlns:a16="http://schemas.microsoft.com/office/drawing/2014/main" xmlns="" id="{46869EBA-C0D5-4990-8ECB-666A6DF3C8F2}"/>
              </a:ext>
            </a:extLst>
          </p:cNvPr>
          <p:cNvSpPr/>
          <p:nvPr/>
        </p:nvSpPr>
        <p:spPr>
          <a:xfrm>
            <a:off x="5791200" y="4343400"/>
            <a:ext cx="2316163" cy="1447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dirty="0"/>
              <a:t>Job worker-3</a:t>
            </a:r>
          </a:p>
        </p:txBody>
      </p:sp>
      <p:cxnSp>
        <p:nvCxnSpPr>
          <p:cNvPr id="7" name="Straight Arrow Connector 6">
            <a:extLst>
              <a:ext uri="{FF2B5EF4-FFF2-40B4-BE49-F238E27FC236}">
                <a16:creationId xmlns:a16="http://schemas.microsoft.com/office/drawing/2014/main" xmlns="" id="{79B80190-FFEB-479F-AE80-558BE17D4533}"/>
              </a:ext>
            </a:extLst>
          </p:cNvPr>
          <p:cNvCxnSpPr/>
          <p:nvPr/>
        </p:nvCxnSpPr>
        <p:spPr>
          <a:xfrm flipV="1">
            <a:off x="3429000" y="1949450"/>
            <a:ext cx="1828800" cy="52705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xmlns="" id="{BBBC3DA7-F120-4F2D-9BB2-CFFA310CF48E}"/>
              </a:ext>
            </a:extLst>
          </p:cNvPr>
          <p:cNvCxnSpPr/>
          <p:nvPr/>
        </p:nvCxnSpPr>
        <p:spPr>
          <a:xfrm flipH="1">
            <a:off x="3443288" y="2228850"/>
            <a:ext cx="1905000" cy="6858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xmlns="" id="{29FD5E25-B619-4C6D-933D-7EC31465877E}"/>
              </a:ext>
            </a:extLst>
          </p:cNvPr>
          <p:cNvCxnSpPr/>
          <p:nvPr/>
        </p:nvCxnSpPr>
        <p:spPr>
          <a:xfrm flipV="1">
            <a:off x="3306763" y="3194050"/>
            <a:ext cx="2286000" cy="8255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xmlns="" id="{752EDB79-2B99-4E3C-BCB2-CA19D0B7229B}"/>
              </a:ext>
            </a:extLst>
          </p:cNvPr>
          <p:cNvCxnSpPr/>
          <p:nvPr/>
        </p:nvCxnSpPr>
        <p:spPr>
          <a:xfrm flipH="1">
            <a:off x="3333750" y="3556000"/>
            <a:ext cx="2259013" cy="825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xmlns="" id="{C554FC1C-B7BF-48D3-920D-56A03CFEC187}"/>
              </a:ext>
            </a:extLst>
          </p:cNvPr>
          <p:cNvCxnSpPr/>
          <p:nvPr/>
        </p:nvCxnSpPr>
        <p:spPr>
          <a:xfrm>
            <a:off x="3475038" y="4152900"/>
            <a:ext cx="2209800" cy="48895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58BB1D08-0CD4-41AE-BA50-C419C033600E}"/>
              </a:ext>
            </a:extLst>
          </p:cNvPr>
          <p:cNvCxnSpPr/>
          <p:nvPr/>
        </p:nvCxnSpPr>
        <p:spPr>
          <a:xfrm flipH="1" flipV="1">
            <a:off x="3368675" y="4397375"/>
            <a:ext cx="2201863" cy="4651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xmlns="" id="{E4EDF4AF-07A1-4F50-8B0B-5642AFDF8E6B}"/>
              </a:ext>
            </a:extLst>
          </p:cNvPr>
          <p:cNvSpPr/>
          <p:nvPr/>
        </p:nvSpPr>
        <p:spPr>
          <a:xfrm>
            <a:off x="225425" y="5457825"/>
            <a:ext cx="2286000" cy="1065213"/>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smtClean="0"/>
              <a:t>Supply w</a:t>
            </a:r>
            <a:r>
              <a:rPr lang="en-US" sz="2400" dirty="0" smtClean="0"/>
              <a:t>ithin </a:t>
            </a:r>
            <a:r>
              <a:rPr lang="en-US" sz="2400" dirty="0"/>
              <a:t>India</a:t>
            </a:r>
          </a:p>
        </p:txBody>
      </p:sp>
      <p:sp>
        <p:nvSpPr>
          <p:cNvPr id="39" name="Rectangle 38">
            <a:extLst>
              <a:ext uri="{FF2B5EF4-FFF2-40B4-BE49-F238E27FC236}">
                <a16:creationId xmlns:a16="http://schemas.microsoft.com/office/drawing/2014/main" xmlns="" id="{969E28DD-E0EA-4D64-AA61-7C2B1342BEDE}"/>
              </a:ext>
            </a:extLst>
          </p:cNvPr>
          <p:cNvSpPr/>
          <p:nvPr/>
        </p:nvSpPr>
        <p:spPr>
          <a:xfrm>
            <a:off x="2698750" y="5465763"/>
            <a:ext cx="2286000" cy="106521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smtClean="0"/>
              <a:t>Supply for Exports</a:t>
            </a:r>
            <a:endParaRPr lang="en-US" sz="2400" dirty="0"/>
          </a:p>
        </p:txBody>
      </p:sp>
      <p:sp>
        <p:nvSpPr>
          <p:cNvPr id="172039" name="Down Arrow 172038">
            <a:extLst>
              <a:ext uri="{FF2B5EF4-FFF2-40B4-BE49-F238E27FC236}">
                <a16:creationId xmlns:a16="http://schemas.microsoft.com/office/drawing/2014/main" xmlns="" id="{5E96891B-034C-4309-ADE1-89229CCD7A98}"/>
              </a:ext>
            </a:extLst>
          </p:cNvPr>
          <p:cNvSpPr/>
          <p:nvPr/>
        </p:nvSpPr>
        <p:spPr>
          <a:xfrm>
            <a:off x="1030288" y="4594225"/>
            <a:ext cx="228600" cy="784225"/>
          </a:xfrm>
          <a:prstGeom prst="downArrow">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8" name="Down Arrow 47">
            <a:extLst>
              <a:ext uri="{FF2B5EF4-FFF2-40B4-BE49-F238E27FC236}">
                <a16:creationId xmlns:a16="http://schemas.microsoft.com/office/drawing/2014/main" xmlns="" id="{BC304561-4F99-40CB-ADCA-027788BD374C}"/>
              </a:ext>
            </a:extLst>
          </p:cNvPr>
          <p:cNvSpPr/>
          <p:nvPr/>
        </p:nvSpPr>
        <p:spPr>
          <a:xfrm>
            <a:off x="3013075" y="4594225"/>
            <a:ext cx="228600" cy="784225"/>
          </a:xfrm>
          <a:prstGeom prst="downArrow">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23" name="Straight Arrow Connector 22">
            <a:extLst>
              <a:ext uri="{FF2B5EF4-FFF2-40B4-BE49-F238E27FC236}">
                <a16:creationId xmlns:a16="http://schemas.microsoft.com/office/drawing/2014/main" xmlns="" id="{D14B2E27-82F9-4473-AA12-56810DFB73E2}"/>
              </a:ext>
            </a:extLst>
          </p:cNvPr>
          <p:cNvCxnSpPr>
            <a:cxnSpLocks/>
          </p:cNvCxnSpPr>
          <p:nvPr/>
        </p:nvCxnSpPr>
        <p:spPr>
          <a:xfrm flipH="1">
            <a:off x="8107363" y="1269478"/>
            <a:ext cx="14287" cy="13022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xmlns="" id="{088E5A6F-9594-40EA-8BA6-FCAA3071A513}"/>
              </a:ext>
            </a:extLst>
          </p:cNvPr>
          <p:cNvCxnSpPr>
            <a:cxnSpLocks/>
          </p:cNvCxnSpPr>
          <p:nvPr/>
        </p:nvCxnSpPr>
        <p:spPr>
          <a:xfrm>
            <a:off x="8121650" y="3597275"/>
            <a:ext cx="0" cy="95141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7736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5">
            <a:extLst>
              <a:ext uri="{FF2B5EF4-FFF2-40B4-BE49-F238E27FC236}">
                <a16:creationId xmlns:a16="http://schemas.microsoft.com/office/drawing/2014/main" xmlns="" id="{D1D04C42-3BED-421B-819D-FCF0DB45A472}"/>
              </a:ext>
            </a:extLst>
          </p:cNvPr>
          <p:cNvSpPr txBox="1">
            <a:spLocks noGrp="1"/>
          </p:cNvSpPr>
          <p:nvPr/>
        </p:nvSpPr>
        <p:spPr bwMode="auto">
          <a:xfrm>
            <a:off x="7924800" y="6381750"/>
            <a:ext cx="1219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A77412D5-2D9A-46F6-9C7B-99E88E22DDDC}" type="slidenum">
              <a:rPr lang="en-US" altLang="en-US" sz="2400">
                <a:solidFill>
                  <a:srgbClr val="663300"/>
                </a:solidFill>
                <a:latin typeface="Arial" panose="020B0604020202020204" pitchFamily="34" charset="0"/>
              </a:rPr>
              <a:pPr algn="r" eaLnBrk="1" hangingPunct="1">
                <a:spcBef>
                  <a:spcPct val="0"/>
                </a:spcBef>
                <a:buFontTx/>
                <a:buNone/>
              </a:pPr>
              <a:t>9</a:t>
            </a:fld>
            <a:endParaRPr lang="en-US" altLang="en-US" sz="2400">
              <a:solidFill>
                <a:srgbClr val="663300"/>
              </a:solidFill>
              <a:latin typeface="Arial" panose="020B0604020202020204" pitchFamily="34" charset="0"/>
            </a:endParaRPr>
          </a:p>
        </p:txBody>
      </p:sp>
      <p:sp>
        <p:nvSpPr>
          <p:cNvPr id="52227" name="Rectangle 2">
            <a:extLst>
              <a:ext uri="{FF2B5EF4-FFF2-40B4-BE49-F238E27FC236}">
                <a16:creationId xmlns:a16="http://schemas.microsoft.com/office/drawing/2014/main" xmlns="" id="{7A6D9878-DA51-45B4-9FEB-02E47BB2D71F}"/>
              </a:ext>
            </a:extLst>
          </p:cNvPr>
          <p:cNvSpPr>
            <a:spLocks noGrp="1" noChangeArrowheads="1"/>
          </p:cNvSpPr>
          <p:nvPr>
            <p:ph type="title" idx="4294967295"/>
          </p:nvPr>
        </p:nvSpPr>
        <p:spPr>
          <a:xfrm>
            <a:off x="762000" y="210355"/>
            <a:ext cx="6096000" cy="685800"/>
          </a:xfrm>
          <a:solidFill>
            <a:srgbClr val="002060"/>
          </a:solidFill>
        </p:spPr>
        <p:txBody>
          <a:bodyPr/>
          <a:lstStyle/>
          <a:p>
            <a:pPr eaLnBrk="1" hangingPunct="1"/>
            <a:r>
              <a:rPr lang="en-US" altLang="en-US" sz="2800" b="1">
                <a:solidFill>
                  <a:srgbClr val="FFFF00"/>
                </a:solidFill>
                <a:latin typeface="Century Gothic" panose="020B0502020202020204" pitchFamily="34" charset="0"/>
              </a:rPr>
              <a:t>GST: Job work</a:t>
            </a:r>
          </a:p>
        </p:txBody>
      </p:sp>
      <p:sp>
        <p:nvSpPr>
          <p:cNvPr id="29700" name="Rectangle 3">
            <a:extLst>
              <a:ext uri="{FF2B5EF4-FFF2-40B4-BE49-F238E27FC236}">
                <a16:creationId xmlns:a16="http://schemas.microsoft.com/office/drawing/2014/main" xmlns="" id="{8033EBF4-2F1A-4493-AA0B-E4A6EB3D0843}"/>
              </a:ext>
            </a:extLst>
          </p:cNvPr>
          <p:cNvSpPr>
            <a:spLocks noGrp="1" noChangeArrowheads="1"/>
          </p:cNvSpPr>
          <p:nvPr>
            <p:ph type="body" idx="4294967295"/>
          </p:nvPr>
        </p:nvSpPr>
        <p:spPr>
          <a:xfrm>
            <a:off x="2747963" y="1219200"/>
            <a:ext cx="5938837" cy="5334000"/>
          </a:xfrm>
        </p:spPr>
        <p:txBody>
          <a:bodyPr/>
          <a:lstStyle/>
          <a:p>
            <a:pPr algn="just">
              <a:buFont typeface="Wingdings" pitchFamily="2" charset="2"/>
              <a:buChar char="q"/>
              <a:defRPr/>
            </a:pPr>
            <a:r>
              <a:rPr lang="en-IN" altLang="en-US" sz="2500" dirty="0">
                <a:solidFill>
                  <a:srgbClr val="002060"/>
                </a:solidFill>
                <a:cs typeface="Andalus" pitchFamily="18" charset="-78"/>
              </a:rPr>
              <a:t>Principal should declare the place of job worker as his additional place.</a:t>
            </a:r>
          </a:p>
          <a:p>
            <a:pPr algn="just">
              <a:buFont typeface="Wingdings" pitchFamily="2" charset="2"/>
              <a:buChar char="q"/>
              <a:defRPr/>
            </a:pPr>
            <a:r>
              <a:rPr lang="en-IN" altLang="en-US" sz="2500" dirty="0">
                <a:solidFill>
                  <a:srgbClr val="002060"/>
                </a:solidFill>
                <a:cs typeface="Andalus" pitchFamily="18" charset="-78"/>
              </a:rPr>
              <a:t>No GST, when goods are sent to the job worker.</a:t>
            </a:r>
          </a:p>
          <a:p>
            <a:pPr algn="just">
              <a:buFont typeface="Wingdings" pitchFamily="2" charset="2"/>
              <a:buChar char="q"/>
              <a:defRPr/>
            </a:pPr>
            <a:r>
              <a:rPr lang="en-IN" altLang="en-US" sz="2500" dirty="0">
                <a:solidFill>
                  <a:srgbClr val="002060"/>
                </a:solidFill>
                <a:cs typeface="Andalus" pitchFamily="18" charset="-78"/>
              </a:rPr>
              <a:t>GST for job charges should be paid by the job worker, if registered.</a:t>
            </a:r>
          </a:p>
          <a:p>
            <a:pPr algn="just">
              <a:buFont typeface="Wingdings" pitchFamily="2" charset="2"/>
              <a:buChar char="q"/>
              <a:defRPr/>
            </a:pPr>
            <a:r>
              <a:rPr lang="en-IN" altLang="en-US" sz="2500" dirty="0">
                <a:solidFill>
                  <a:srgbClr val="002060"/>
                </a:solidFill>
                <a:cs typeface="Andalus" pitchFamily="18" charset="-78"/>
              </a:rPr>
              <a:t>GST for job charges should be paid by the Principal, if job worker is  not registered.</a:t>
            </a:r>
          </a:p>
          <a:p>
            <a:pPr algn="just">
              <a:buFont typeface="Wingdings" pitchFamily="2" charset="2"/>
              <a:buChar char="q"/>
              <a:defRPr/>
            </a:pPr>
            <a:r>
              <a:rPr lang="en-IN" sz="2500" dirty="0">
                <a:solidFill>
                  <a:srgbClr val="FF0000"/>
                </a:solidFill>
                <a:cs typeface="Andalus" pitchFamily="18" charset="-78"/>
              </a:rPr>
              <a:t>Declaration not required, where-</a:t>
            </a:r>
          </a:p>
          <a:p>
            <a:pPr marL="576263" indent="-293688" algn="just">
              <a:buFont typeface="Wingdings" panose="05000000000000000000" pitchFamily="2" charset="2"/>
              <a:buChar char="ü"/>
              <a:defRPr/>
            </a:pPr>
            <a:r>
              <a:rPr lang="en-IN" sz="2500" dirty="0">
                <a:solidFill>
                  <a:srgbClr val="002060"/>
                </a:solidFill>
                <a:cs typeface="Andalus" pitchFamily="18" charset="-78"/>
              </a:rPr>
              <a:t>Job worker is a registered person.</a:t>
            </a:r>
          </a:p>
          <a:p>
            <a:pPr marL="576263" indent="-293688" algn="just">
              <a:buFont typeface="Wingdings" panose="05000000000000000000" pitchFamily="2" charset="2"/>
              <a:buChar char="ü"/>
              <a:defRPr/>
            </a:pPr>
            <a:r>
              <a:rPr lang="en-IN" sz="2500" dirty="0">
                <a:solidFill>
                  <a:srgbClr val="002060"/>
                </a:solidFill>
                <a:cs typeface="Andalus" pitchFamily="18" charset="-78"/>
              </a:rPr>
              <a:t>Certain specified goods, as may be notified.</a:t>
            </a:r>
          </a:p>
          <a:p>
            <a:pPr marL="0" indent="0" algn="just">
              <a:buFont typeface="Arial" panose="020B0604020202020204" pitchFamily="34" charset="0"/>
              <a:buNone/>
              <a:defRPr/>
            </a:pPr>
            <a:endParaRPr lang="en-IN" sz="2600" dirty="0">
              <a:solidFill>
                <a:srgbClr val="002060"/>
              </a:solidFill>
            </a:endParaRPr>
          </a:p>
        </p:txBody>
      </p:sp>
      <p:pic>
        <p:nvPicPr>
          <p:cNvPr id="52229" name="Picture 1">
            <a:extLst>
              <a:ext uri="{FF2B5EF4-FFF2-40B4-BE49-F238E27FC236}">
                <a16:creationId xmlns:a16="http://schemas.microsoft.com/office/drawing/2014/main" xmlns="" id="{0EEAA558-B761-4C8F-8385-174689F174B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0"/>
            <a:ext cx="25193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5411612"/>
      </p:ext>
    </p:extLst>
  </p:cSld>
  <p:clrMapOvr>
    <a:masterClrMapping/>
  </p:clrMapOvr>
</p:sld>
</file>

<file path=ppt/theme/theme1.xml><?xml version="1.0" encoding="utf-8"?>
<a:theme xmlns:a="http://schemas.openxmlformats.org/drawingml/2006/main" name="Theme1">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7141</TotalTime>
  <Words>1454</Words>
  <Application>Microsoft Office PowerPoint</Application>
  <PresentationFormat>On-screen Show (4:3)</PresentationFormat>
  <Paragraphs>149</Paragraphs>
  <Slides>19</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Andalus</vt:lpstr>
      <vt:lpstr>Arial</vt:lpstr>
      <vt:lpstr>Calibri</vt:lpstr>
      <vt:lpstr>Century Gothic</vt:lpstr>
      <vt:lpstr>Times New Roman</vt:lpstr>
      <vt:lpstr>Wingdings</vt:lpstr>
      <vt:lpstr>Theme1</vt:lpstr>
      <vt:lpstr>2_Office Theme</vt:lpstr>
      <vt:lpstr>  </vt:lpstr>
      <vt:lpstr>PowerPoint Presentation</vt:lpstr>
      <vt:lpstr>PowerPoint Presentation</vt:lpstr>
      <vt:lpstr>PowerPoint Presentation</vt:lpstr>
      <vt:lpstr>GST: Input Tax Credit (ITC)</vt:lpstr>
      <vt:lpstr>PowerPoint Presentation</vt:lpstr>
      <vt:lpstr>GST: Job work</vt:lpstr>
      <vt:lpstr>GST: Job work</vt:lpstr>
      <vt:lpstr>GST: Job work</vt:lpstr>
      <vt:lpstr>GST: Job work</vt:lpstr>
      <vt:lpstr>GST: Job work: Input Tax credit</vt:lpstr>
      <vt:lpstr>PowerPoint Presentation</vt:lpstr>
      <vt:lpstr>PowerPoint Presentation</vt:lpstr>
      <vt:lpstr>PowerPoint Presentation</vt:lpstr>
      <vt:lpstr>PowerPoint Presentation</vt:lpstr>
      <vt:lpstr>GST: Composition scheme</vt:lpstr>
      <vt:lpstr>GST: Export benefits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Akila</dc:creator>
  <cp:lastModifiedBy>Dell</cp:lastModifiedBy>
  <cp:revision>693</cp:revision>
  <dcterms:created xsi:type="dcterms:W3CDTF">2013-10-06T05:23:49Z</dcterms:created>
  <dcterms:modified xsi:type="dcterms:W3CDTF">2021-09-23T09:37:44Z</dcterms:modified>
</cp:coreProperties>
</file>